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a53dfe56f64a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42b25540254a57"/>
  </p:sldMasterIdLst>
  <p:sldIdLst>
    <p:sldId xmlns:r="http://schemas.openxmlformats.org/officeDocument/2006/relationships" id="256" r:id="R2b326acaa3b64c7e"/>
    <p:sldId xmlns:r="http://schemas.openxmlformats.org/officeDocument/2006/relationships" id="257" r:id="Rb843929a01e447fe"/>
    <p:sldId xmlns:r="http://schemas.openxmlformats.org/officeDocument/2006/relationships" id="258" r:id="Rf5fcac109e854fb3"/>
    <p:sldId xmlns:r="http://schemas.openxmlformats.org/officeDocument/2006/relationships" id="259" r:id="R0305ad5b07404cb2"/>
    <p:sldId xmlns:r="http://schemas.openxmlformats.org/officeDocument/2006/relationships" id="260" r:id="R2c9dee2902654078"/>
    <p:sldId xmlns:r="http://schemas.openxmlformats.org/officeDocument/2006/relationships" id="261" r:id="Re34c3ece10bf4a79"/>
    <p:sldId xmlns:r="http://schemas.openxmlformats.org/officeDocument/2006/relationships" id="262" r:id="R2581a550f9ad43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42b25540254a57" /><Relationship Type="http://schemas.openxmlformats.org/officeDocument/2006/relationships/slide" Target="/ppt/slides/slide1.xml" Id="R2b326acaa3b64c7e" /><Relationship Type="http://schemas.openxmlformats.org/officeDocument/2006/relationships/slide" Target="/ppt/slides/slide2.xml" Id="Rb843929a01e447fe" /><Relationship Type="http://schemas.openxmlformats.org/officeDocument/2006/relationships/slide" Target="/ppt/slides/slide3.xml" Id="Rf5fcac109e854fb3" /><Relationship Type="http://schemas.openxmlformats.org/officeDocument/2006/relationships/slide" Target="/ppt/slides/slide4.xml" Id="R0305ad5b07404cb2" /><Relationship Type="http://schemas.openxmlformats.org/officeDocument/2006/relationships/slide" Target="/ppt/slides/slide5.xml" Id="R2c9dee2902654078" /><Relationship Type="http://schemas.openxmlformats.org/officeDocument/2006/relationships/slide" Target="/ppt/slides/slide6.xml" Id="Re34c3ece10bf4a79" /><Relationship Type="http://schemas.openxmlformats.org/officeDocument/2006/relationships/slide" Target="/ppt/slides/slide7.xml" Id="R2581a550f9ad43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af6133cd624a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025b9ae804485" /><Relationship Type="http://schemas.openxmlformats.org/officeDocument/2006/relationships/theme" Target="/ppt/slideMasters/theme/theme1.xml" Id="Rf582c1740cca44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9025b9ae8044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b324410ba4d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451f98ddb4a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d6bb281b84d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50f276ab449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5519a20f649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72b7c7c6743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ba13dbe1a43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BME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BME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2 054 546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43 393 559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45 065 487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PETERSEN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Christian Petersen, Bygdøy allé 56C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989 195 921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