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94b1e4943c43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a5c4263a0144f6"/>
  </p:sldMasterIdLst>
  <p:sldIdLst>
    <p:sldId xmlns:r="http://schemas.openxmlformats.org/officeDocument/2006/relationships" id="256" r:id="R2771222f42884e7c"/>
    <p:sldId xmlns:r="http://schemas.openxmlformats.org/officeDocument/2006/relationships" id="257" r:id="R77f83e3fc8cb474e"/>
    <p:sldId xmlns:r="http://schemas.openxmlformats.org/officeDocument/2006/relationships" id="258" r:id="R32ea6692ca0646a0"/>
    <p:sldId xmlns:r="http://schemas.openxmlformats.org/officeDocument/2006/relationships" id="259" r:id="R695e18b2b13b4194"/>
    <p:sldId xmlns:r="http://schemas.openxmlformats.org/officeDocument/2006/relationships" id="260" r:id="Rb164a2d081a5405a"/>
    <p:sldId xmlns:r="http://schemas.openxmlformats.org/officeDocument/2006/relationships" id="261" r:id="R6c99d8378f374933"/>
    <p:sldId xmlns:r="http://schemas.openxmlformats.org/officeDocument/2006/relationships" id="262" r:id="Re3c1211ad8c149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a5c4263a0144f6" /><Relationship Type="http://schemas.openxmlformats.org/officeDocument/2006/relationships/slide" Target="/ppt/slides/slide1.xml" Id="R2771222f42884e7c" /><Relationship Type="http://schemas.openxmlformats.org/officeDocument/2006/relationships/slide" Target="/ppt/slides/slide2.xml" Id="R77f83e3fc8cb474e" /><Relationship Type="http://schemas.openxmlformats.org/officeDocument/2006/relationships/slide" Target="/ppt/slides/slide3.xml" Id="R32ea6692ca0646a0" /><Relationship Type="http://schemas.openxmlformats.org/officeDocument/2006/relationships/slide" Target="/ppt/slides/slide4.xml" Id="R695e18b2b13b4194" /><Relationship Type="http://schemas.openxmlformats.org/officeDocument/2006/relationships/slide" Target="/ppt/slides/slide5.xml" Id="Rb164a2d081a5405a" /><Relationship Type="http://schemas.openxmlformats.org/officeDocument/2006/relationships/slide" Target="/ppt/slides/slide6.xml" Id="R6c99d8378f374933" /><Relationship Type="http://schemas.openxmlformats.org/officeDocument/2006/relationships/slide" Target="/ppt/slides/slide7.xml" Id="Re3c1211ad8c149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6c16c1b9b840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e29fc44c44640" /><Relationship Type="http://schemas.openxmlformats.org/officeDocument/2006/relationships/theme" Target="/ppt/slideMasters/theme/theme1.xml" Id="R0604502fde334b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ee29fc44c446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be75ae6c540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ef7842c8f4f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c38f4bd2245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b9d7c8db647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eb3cdf25f48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f10dad1c245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f6ff4d18843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SVEINUNG LUNDE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SVEINUNG LUNDE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5 247 122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8 035 145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SVEINUNG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Liastølveien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SVEINUNG LUNDE AS</a:t>
            </a:r>
          </a:p>
        </p:txBody>
      </p:sp>
    </p:spTree>
  </p:cSld>
  <p:clrMapOvr>
    <a:masterClrMapping xmlns:a="http://schemas.openxmlformats.org/drawingml/2006/main"/>
  </p:clrMapOvr>
</p:sld>
</file>