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5de7b0c70e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e8495b45d04362"/>
  </p:sldMasterIdLst>
  <p:sldIdLst>
    <p:sldId xmlns:r="http://schemas.openxmlformats.org/officeDocument/2006/relationships" id="256" r:id="R5c48fa73f7964a41"/>
    <p:sldId xmlns:r="http://schemas.openxmlformats.org/officeDocument/2006/relationships" id="257" r:id="Rb5905de85ba84ae5"/>
    <p:sldId xmlns:r="http://schemas.openxmlformats.org/officeDocument/2006/relationships" id="258" r:id="R5014eafe8f1743a9"/>
    <p:sldId xmlns:r="http://schemas.openxmlformats.org/officeDocument/2006/relationships" id="259" r:id="R15263650f9dd4c90"/>
    <p:sldId xmlns:r="http://schemas.openxmlformats.org/officeDocument/2006/relationships" id="260" r:id="Ra2a7b9b96c4c4771"/>
    <p:sldId xmlns:r="http://schemas.openxmlformats.org/officeDocument/2006/relationships" id="261" r:id="Raa91fbd55b764964"/>
    <p:sldId xmlns:r="http://schemas.openxmlformats.org/officeDocument/2006/relationships" id="262" r:id="R3f5181555ed3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8495b45d04362" /><Relationship Type="http://schemas.openxmlformats.org/officeDocument/2006/relationships/slide" Target="/ppt/slides/slide1.xml" Id="R5c48fa73f7964a41" /><Relationship Type="http://schemas.openxmlformats.org/officeDocument/2006/relationships/slide" Target="/ppt/slides/slide2.xml" Id="Rb5905de85ba84ae5" /><Relationship Type="http://schemas.openxmlformats.org/officeDocument/2006/relationships/slide" Target="/ppt/slides/slide3.xml" Id="R5014eafe8f1743a9" /><Relationship Type="http://schemas.openxmlformats.org/officeDocument/2006/relationships/slide" Target="/ppt/slides/slide4.xml" Id="R15263650f9dd4c90" /><Relationship Type="http://schemas.openxmlformats.org/officeDocument/2006/relationships/slide" Target="/ppt/slides/slide5.xml" Id="Ra2a7b9b96c4c4771" /><Relationship Type="http://schemas.openxmlformats.org/officeDocument/2006/relationships/slide" Target="/ppt/slides/slide6.xml" Id="Raa91fbd55b764964" /><Relationship Type="http://schemas.openxmlformats.org/officeDocument/2006/relationships/slide" Target="/ppt/slides/slide7.xml" Id="R3f5181555ed3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a7790aa3942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41cd0f8d849a8" /><Relationship Type="http://schemas.openxmlformats.org/officeDocument/2006/relationships/theme" Target="/ppt/slideMasters/theme/theme1.xml" Id="Re79195e4b63c41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141cd0f8d849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deed3985642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4d4cada45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263c9d9d140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b2d7546ff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aef800d3d48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34c212af24a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0b62a8c6e41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B. D. 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D. 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 D.  HOLDING AS ble etablert [år] og holder til i Hagavik.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D. 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D. 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D. 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6 709 876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6 709 876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D. 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D. 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Dahlsvegen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5217 Hagavik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989 197 576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D.  HOLDING AS</a:t>
            </a:r>
          </a:p>
        </p:txBody>
      </p:sp>
    </p:spTree>
  </p:cSld>
  <p:clrMapOvr>
    <a:masterClrMapping xmlns:a="http://schemas.openxmlformats.org/drawingml/2006/main"/>
  </p:clrMapOvr>
</p:sld>
</file>