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1b5c63d6d45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e662ad5137434f"/>
  </p:sldMasterIdLst>
  <p:sldIdLst>
    <p:sldId xmlns:r="http://schemas.openxmlformats.org/officeDocument/2006/relationships" id="256" r:id="R97c73beabae24508"/>
    <p:sldId xmlns:r="http://schemas.openxmlformats.org/officeDocument/2006/relationships" id="257" r:id="R138bcb0659344978"/>
    <p:sldId xmlns:r="http://schemas.openxmlformats.org/officeDocument/2006/relationships" id="258" r:id="R73cf2bae02384faf"/>
    <p:sldId xmlns:r="http://schemas.openxmlformats.org/officeDocument/2006/relationships" id="259" r:id="Rc00c1f079d0b465d"/>
    <p:sldId xmlns:r="http://schemas.openxmlformats.org/officeDocument/2006/relationships" id="260" r:id="R5246844ad1234c25"/>
    <p:sldId xmlns:r="http://schemas.openxmlformats.org/officeDocument/2006/relationships" id="261" r:id="R31c5a36b623149d4"/>
    <p:sldId xmlns:r="http://schemas.openxmlformats.org/officeDocument/2006/relationships" id="262" r:id="R57f790403058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662ad5137434f" /><Relationship Type="http://schemas.openxmlformats.org/officeDocument/2006/relationships/slide" Target="/ppt/slides/slide1.xml" Id="R97c73beabae24508" /><Relationship Type="http://schemas.openxmlformats.org/officeDocument/2006/relationships/slide" Target="/ppt/slides/slide2.xml" Id="R138bcb0659344978" /><Relationship Type="http://schemas.openxmlformats.org/officeDocument/2006/relationships/slide" Target="/ppt/slides/slide3.xml" Id="R73cf2bae02384faf" /><Relationship Type="http://schemas.openxmlformats.org/officeDocument/2006/relationships/slide" Target="/ppt/slides/slide4.xml" Id="Rc00c1f079d0b465d" /><Relationship Type="http://schemas.openxmlformats.org/officeDocument/2006/relationships/slide" Target="/ppt/slides/slide5.xml" Id="R5246844ad1234c25" /><Relationship Type="http://schemas.openxmlformats.org/officeDocument/2006/relationships/slide" Target="/ppt/slides/slide6.xml" Id="R31c5a36b623149d4" /><Relationship Type="http://schemas.openxmlformats.org/officeDocument/2006/relationships/slide" Target="/ppt/slides/slide7.xml" Id="R57f790403058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49a7699f9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46a57a96546f8" /><Relationship Type="http://schemas.openxmlformats.org/officeDocument/2006/relationships/theme" Target="/ppt/slideMasters/theme/theme1.xml" Id="R91df5421f291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f46a57a96546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66b3a8a9547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c5761faa543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3c3fbd55747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ac2a7d0f7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a78fd30dc49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bc9ffa96743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a453860ab4f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SORTOR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SORTOR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2 113 795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17 547 965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18 677 034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TOR MAGNE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MAREN KRISTIN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INGRID MARIA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ZEILER-SØRENSEN HÅVARD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Ankerringen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989 197 916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SORTOR AS</a:t>
            </a:r>
          </a:p>
        </p:txBody>
      </p:sp>
    </p:spTree>
  </p:cSld>
  <p:clrMapOvr>
    <a:masterClrMapping xmlns:a="http://schemas.openxmlformats.org/drawingml/2006/main"/>
  </p:clrMapOvr>
</p:sld>
</file>