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47c9dd4b8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fb092b1d74592"/>
  </p:sldMasterIdLst>
  <p:sldIdLst>
    <p:sldId xmlns:r="http://schemas.openxmlformats.org/officeDocument/2006/relationships" id="256" r:id="R2afd444ff959406c"/>
    <p:sldId xmlns:r="http://schemas.openxmlformats.org/officeDocument/2006/relationships" id="257" r:id="Rc7a5b0e0c8aa4ba6"/>
    <p:sldId xmlns:r="http://schemas.openxmlformats.org/officeDocument/2006/relationships" id="258" r:id="R22d00f86e2554c80"/>
    <p:sldId xmlns:r="http://schemas.openxmlformats.org/officeDocument/2006/relationships" id="259" r:id="R26cfa53b41af444a"/>
    <p:sldId xmlns:r="http://schemas.openxmlformats.org/officeDocument/2006/relationships" id="260" r:id="R722d574ac00746c0"/>
    <p:sldId xmlns:r="http://schemas.openxmlformats.org/officeDocument/2006/relationships" id="261" r:id="R8090e02be5dc4951"/>
    <p:sldId xmlns:r="http://schemas.openxmlformats.org/officeDocument/2006/relationships" id="262" r:id="Rb62b62b44011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fb092b1d74592" /><Relationship Type="http://schemas.openxmlformats.org/officeDocument/2006/relationships/slide" Target="/ppt/slides/slide1.xml" Id="R2afd444ff959406c" /><Relationship Type="http://schemas.openxmlformats.org/officeDocument/2006/relationships/slide" Target="/ppt/slides/slide2.xml" Id="Rc7a5b0e0c8aa4ba6" /><Relationship Type="http://schemas.openxmlformats.org/officeDocument/2006/relationships/slide" Target="/ppt/slides/slide3.xml" Id="R22d00f86e2554c80" /><Relationship Type="http://schemas.openxmlformats.org/officeDocument/2006/relationships/slide" Target="/ppt/slides/slide4.xml" Id="R26cfa53b41af444a" /><Relationship Type="http://schemas.openxmlformats.org/officeDocument/2006/relationships/slide" Target="/ppt/slides/slide5.xml" Id="R722d574ac00746c0" /><Relationship Type="http://schemas.openxmlformats.org/officeDocument/2006/relationships/slide" Target="/ppt/slides/slide6.xml" Id="R8090e02be5dc4951" /><Relationship Type="http://schemas.openxmlformats.org/officeDocument/2006/relationships/slide" Target="/ppt/slides/slide7.xml" Id="Rb62b62b44011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ec07d00be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b756cd3ce42bd" /><Relationship Type="http://schemas.openxmlformats.org/officeDocument/2006/relationships/theme" Target="/ppt/slideMasters/theme/theme1.xml" Id="Rc363b9547eb1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b756cd3ce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5fd07e7e6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9c0c90cab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4e25d341b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a007f9bf1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cd77f6bb0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bab0a05df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c35cfbf98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 &amp; ÅSANE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 &amp; ÅSANE RØRLEGGERSERVICE AS ble etablert [år] og holder til i Espeland.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132 443 305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4 929 980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4 118 515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11 194 472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45 885 698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RØRCO INVEST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871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5267 Espeland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firmapost@arnaror.no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