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b2d7b83cd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77ea72c8f4c41"/>
  </p:sldMasterIdLst>
  <p:sldIdLst>
    <p:sldId xmlns:r="http://schemas.openxmlformats.org/officeDocument/2006/relationships" id="256" r:id="R602af70c0c5a44c7"/>
    <p:sldId xmlns:r="http://schemas.openxmlformats.org/officeDocument/2006/relationships" id="257" r:id="R76ac22d47ef5416c"/>
    <p:sldId xmlns:r="http://schemas.openxmlformats.org/officeDocument/2006/relationships" id="258" r:id="Re529f96625bd403e"/>
    <p:sldId xmlns:r="http://schemas.openxmlformats.org/officeDocument/2006/relationships" id="259" r:id="R8cd9aaedab574f3e"/>
    <p:sldId xmlns:r="http://schemas.openxmlformats.org/officeDocument/2006/relationships" id="260" r:id="Rda18cf063e1e4400"/>
    <p:sldId xmlns:r="http://schemas.openxmlformats.org/officeDocument/2006/relationships" id="261" r:id="R1e0b08cedaad4b5a"/>
    <p:sldId xmlns:r="http://schemas.openxmlformats.org/officeDocument/2006/relationships" id="262" r:id="Rdaece62a142f48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77ea72c8f4c41" /><Relationship Type="http://schemas.openxmlformats.org/officeDocument/2006/relationships/slide" Target="/ppt/slides/slide1.xml" Id="R602af70c0c5a44c7" /><Relationship Type="http://schemas.openxmlformats.org/officeDocument/2006/relationships/slide" Target="/ppt/slides/slide2.xml" Id="R76ac22d47ef5416c" /><Relationship Type="http://schemas.openxmlformats.org/officeDocument/2006/relationships/slide" Target="/ppt/slides/slide3.xml" Id="Re529f96625bd403e" /><Relationship Type="http://schemas.openxmlformats.org/officeDocument/2006/relationships/slide" Target="/ppt/slides/slide4.xml" Id="R8cd9aaedab574f3e" /><Relationship Type="http://schemas.openxmlformats.org/officeDocument/2006/relationships/slide" Target="/ppt/slides/slide5.xml" Id="Rda18cf063e1e4400" /><Relationship Type="http://schemas.openxmlformats.org/officeDocument/2006/relationships/slide" Target="/ppt/slides/slide6.xml" Id="R1e0b08cedaad4b5a" /><Relationship Type="http://schemas.openxmlformats.org/officeDocument/2006/relationships/slide" Target="/ppt/slides/slide7.xml" Id="Rdaece62a142f48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033a2c1a74b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6d6806a7d47cd" /><Relationship Type="http://schemas.openxmlformats.org/officeDocument/2006/relationships/theme" Target="/ppt/slideMasters/theme/theme1.xml" Id="Rfe864d793068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6d6806a7d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220ef5eba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4866ed3c9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5ef1e0e4f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0c9acd085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d2bcbe10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fcd613884e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a8685d521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 INVEST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3 235 023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3 745 023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DAVIKNES RUNE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Barlindveien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 INVEST AS</a:t>
            </a:r>
          </a:p>
        </p:txBody>
      </p:sp>
    </p:spTree>
  </p:cSld>
  <p:clrMapOvr>
    <a:masterClrMapping xmlns:a="http://schemas.openxmlformats.org/drawingml/2006/main"/>
  </p:clrMapOvr>
</p:sld>
</file>