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957e734de148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a4a1498b524974"/>
  </p:sldMasterIdLst>
  <p:sldIdLst>
    <p:sldId xmlns:r="http://schemas.openxmlformats.org/officeDocument/2006/relationships" id="256" r:id="Rc48f9be93c5a41ad"/>
    <p:sldId xmlns:r="http://schemas.openxmlformats.org/officeDocument/2006/relationships" id="257" r:id="R4282be344b534f43"/>
    <p:sldId xmlns:r="http://schemas.openxmlformats.org/officeDocument/2006/relationships" id="258" r:id="Rcf1d1310a8e04b78"/>
    <p:sldId xmlns:r="http://schemas.openxmlformats.org/officeDocument/2006/relationships" id="259" r:id="R54cfc3cb78514cc5"/>
    <p:sldId xmlns:r="http://schemas.openxmlformats.org/officeDocument/2006/relationships" id="260" r:id="Rca57818cf04e499b"/>
    <p:sldId xmlns:r="http://schemas.openxmlformats.org/officeDocument/2006/relationships" id="261" r:id="Rda7f6f50359e49ec"/>
    <p:sldId xmlns:r="http://schemas.openxmlformats.org/officeDocument/2006/relationships" id="262" r:id="Rd59f673f3ee34d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a4a1498b524974" /><Relationship Type="http://schemas.openxmlformats.org/officeDocument/2006/relationships/slide" Target="/ppt/slides/slide1.xml" Id="Rc48f9be93c5a41ad" /><Relationship Type="http://schemas.openxmlformats.org/officeDocument/2006/relationships/slide" Target="/ppt/slides/slide2.xml" Id="R4282be344b534f43" /><Relationship Type="http://schemas.openxmlformats.org/officeDocument/2006/relationships/slide" Target="/ppt/slides/slide3.xml" Id="Rcf1d1310a8e04b78" /><Relationship Type="http://schemas.openxmlformats.org/officeDocument/2006/relationships/slide" Target="/ppt/slides/slide4.xml" Id="R54cfc3cb78514cc5" /><Relationship Type="http://schemas.openxmlformats.org/officeDocument/2006/relationships/slide" Target="/ppt/slides/slide5.xml" Id="Rca57818cf04e499b" /><Relationship Type="http://schemas.openxmlformats.org/officeDocument/2006/relationships/slide" Target="/ppt/slides/slide6.xml" Id="Rda7f6f50359e49ec" /><Relationship Type="http://schemas.openxmlformats.org/officeDocument/2006/relationships/slide" Target="/ppt/slides/slide7.xml" Id="Rd59f673f3ee34d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dd635f44a64b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9b1aeaa9424752" /><Relationship Type="http://schemas.openxmlformats.org/officeDocument/2006/relationships/theme" Target="/ppt/slideMasters/theme/theme1.xml" Id="Rea2d632ca44b40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9b1aeaa94247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5faa562f6445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36fd2b3c2a40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0fefe704f346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f38a52f4444e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49f8fce61649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afe0d3bee04d2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9a2ab0e06141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TROLLHAUG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TROLLHAUG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TROLLHAUG INVEST AS ble etablert [år] og holder til i 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TROLLHAUG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TROLLHAUG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TROLLHAUG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−25 340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468 797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10 279 101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10 495 294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TROLLHAUG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LEKVEN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TROLLHAUG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Lepsøyvegen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5209 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989 199 366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TROLLHAUG INVEST AS</a:t>
            </a:r>
          </a:p>
        </p:txBody>
      </p:sp>
    </p:spTree>
  </p:cSld>
  <p:clrMapOvr>
    <a:masterClrMapping xmlns:a="http://schemas.openxmlformats.org/drawingml/2006/main"/>
  </p:clrMapOvr>
</p:sld>
</file>