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93b48ea5f8c49e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511a54c95cb4abe"/>
  </p:sldMasterIdLst>
  <p:sldIdLst>
    <p:sldId xmlns:r="http://schemas.openxmlformats.org/officeDocument/2006/relationships" id="256" r:id="R470a212ebc1d41e7"/>
    <p:sldId xmlns:r="http://schemas.openxmlformats.org/officeDocument/2006/relationships" id="257" r:id="Rf6880832945043ab"/>
    <p:sldId xmlns:r="http://schemas.openxmlformats.org/officeDocument/2006/relationships" id="258" r:id="R1acdaec14e3b48d6"/>
    <p:sldId xmlns:r="http://schemas.openxmlformats.org/officeDocument/2006/relationships" id="259" r:id="R3bbb3447bb9c4dd0"/>
    <p:sldId xmlns:r="http://schemas.openxmlformats.org/officeDocument/2006/relationships" id="260" r:id="R74ff3238250d4ede"/>
    <p:sldId xmlns:r="http://schemas.openxmlformats.org/officeDocument/2006/relationships" id="261" r:id="Rb91bfdcb980b42fd"/>
    <p:sldId xmlns:r="http://schemas.openxmlformats.org/officeDocument/2006/relationships" id="262" r:id="Rba810ae3b63c48d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11a54c95cb4abe" /><Relationship Type="http://schemas.openxmlformats.org/officeDocument/2006/relationships/slide" Target="/ppt/slides/slide1.xml" Id="R470a212ebc1d41e7" /><Relationship Type="http://schemas.openxmlformats.org/officeDocument/2006/relationships/slide" Target="/ppt/slides/slide2.xml" Id="Rf6880832945043ab" /><Relationship Type="http://schemas.openxmlformats.org/officeDocument/2006/relationships/slide" Target="/ppt/slides/slide3.xml" Id="R1acdaec14e3b48d6" /><Relationship Type="http://schemas.openxmlformats.org/officeDocument/2006/relationships/slide" Target="/ppt/slides/slide4.xml" Id="R3bbb3447bb9c4dd0" /><Relationship Type="http://schemas.openxmlformats.org/officeDocument/2006/relationships/slide" Target="/ppt/slides/slide5.xml" Id="R74ff3238250d4ede" /><Relationship Type="http://schemas.openxmlformats.org/officeDocument/2006/relationships/slide" Target="/ppt/slides/slide6.xml" Id="Rb91bfdcb980b42fd" /><Relationship Type="http://schemas.openxmlformats.org/officeDocument/2006/relationships/slide" Target="/ppt/slides/slide7.xml" Id="Rba810ae3b63c48d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0e8c68478e4bc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d44fee2c844405" /><Relationship Type="http://schemas.openxmlformats.org/officeDocument/2006/relationships/theme" Target="/ppt/slideMasters/theme/theme1.xml" Id="Rad219d089dd145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4d44fee2c84440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3c473ba410487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afd2867edd473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1fcf9d34284ff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b3f5478e2a40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ce8fb7540e4be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6b1f9d65a34b1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c7357988b748d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KJELLSEA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KJELLSEA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KJELLSEA AS ble etablert [år] og holder til i Florø.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KJELLSEA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KJELLSEA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KJELLSEA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5 921 972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−4 052 055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−2 129 640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5 236 357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14 861 709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KJELLSEA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HAUGEN KJELL 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KJELLSEA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Kleiva 91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6906 Florø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kjell.haugen@mac.com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www.kjellsea.no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989 200 364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KJELLSEA AS</a:t>
            </a:r>
          </a:p>
        </p:txBody>
      </p:sp>
    </p:spTree>
  </p:cSld>
  <p:clrMapOvr>
    <a:masterClrMapping xmlns:a="http://schemas.openxmlformats.org/drawingml/2006/main"/>
  </p:clrMapOvr>
</p:sld>
</file>