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4b5b141f6042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ab259958324f02"/>
  </p:sldMasterIdLst>
  <p:sldIdLst>
    <p:sldId xmlns:r="http://schemas.openxmlformats.org/officeDocument/2006/relationships" id="256" r:id="R3c400ddc2eb943b9"/>
    <p:sldId xmlns:r="http://schemas.openxmlformats.org/officeDocument/2006/relationships" id="257" r:id="R2d662e0d5b3f4af7"/>
    <p:sldId xmlns:r="http://schemas.openxmlformats.org/officeDocument/2006/relationships" id="258" r:id="R6ad17be23eda49f2"/>
    <p:sldId xmlns:r="http://schemas.openxmlformats.org/officeDocument/2006/relationships" id="259" r:id="R2c4a4e520ac6402d"/>
    <p:sldId xmlns:r="http://schemas.openxmlformats.org/officeDocument/2006/relationships" id="260" r:id="Rddd58a3368c14103"/>
    <p:sldId xmlns:r="http://schemas.openxmlformats.org/officeDocument/2006/relationships" id="261" r:id="Rf2c0a6df98714dd2"/>
    <p:sldId xmlns:r="http://schemas.openxmlformats.org/officeDocument/2006/relationships" id="262" r:id="Rfc1f7bd872b647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ab259958324f02" /><Relationship Type="http://schemas.openxmlformats.org/officeDocument/2006/relationships/slide" Target="/ppt/slides/slide1.xml" Id="R3c400ddc2eb943b9" /><Relationship Type="http://schemas.openxmlformats.org/officeDocument/2006/relationships/slide" Target="/ppt/slides/slide2.xml" Id="R2d662e0d5b3f4af7" /><Relationship Type="http://schemas.openxmlformats.org/officeDocument/2006/relationships/slide" Target="/ppt/slides/slide3.xml" Id="R6ad17be23eda49f2" /><Relationship Type="http://schemas.openxmlformats.org/officeDocument/2006/relationships/slide" Target="/ppt/slides/slide4.xml" Id="R2c4a4e520ac6402d" /><Relationship Type="http://schemas.openxmlformats.org/officeDocument/2006/relationships/slide" Target="/ppt/slides/slide5.xml" Id="Rddd58a3368c14103" /><Relationship Type="http://schemas.openxmlformats.org/officeDocument/2006/relationships/slide" Target="/ppt/slides/slide6.xml" Id="Rf2c0a6df98714dd2" /><Relationship Type="http://schemas.openxmlformats.org/officeDocument/2006/relationships/slide" Target="/ppt/slides/slide7.xml" Id="Rfc1f7bd872b647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6f4356cc0d43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31229b0074632" /><Relationship Type="http://schemas.openxmlformats.org/officeDocument/2006/relationships/theme" Target="/ppt/slideMasters/theme/theme1.xml" Id="R51e4ae3466de4d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b31229b00746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43a9d05cc4a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7ff0af45e4b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e2688ae9646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6747c084441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ae82bd0024d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898100f8844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d57f5f7e343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SÆTREN HOLDING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668 483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2 531 395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3 720 683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SÆTREN EINAR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36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989 200 399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