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38b3c3a1c8748d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4c2ef71f9db4bb7"/>
  </p:sldMasterIdLst>
  <p:sldIdLst>
    <p:sldId xmlns:r="http://schemas.openxmlformats.org/officeDocument/2006/relationships" id="256" r:id="Rc2c6bdb939d24285"/>
    <p:sldId xmlns:r="http://schemas.openxmlformats.org/officeDocument/2006/relationships" id="257" r:id="Ra8d2ea83282843eb"/>
    <p:sldId xmlns:r="http://schemas.openxmlformats.org/officeDocument/2006/relationships" id="258" r:id="R4a396069598243e3"/>
    <p:sldId xmlns:r="http://schemas.openxmlformats.org/officeDocument/2006/relationships" id="259" r:id="R77d1215ce2cf425e"/>
    <p:sldId xmlns:r="http://schemas.openxmlformats.org/officeDocument/2006/relationships" id="260" r:id="R561735a44658439f"/>
    <p:sldId xmlns:r="http://schemas.openxmlformats.org/officeDocument/2006/relationships" id="261" r:id="Ra1ae738e5aa4400b"/>
    <p:sldId xmlns:r="http://schemas.openxmlformats.org/officeDocument/2006/relationships" id="262" r:id="Rbf79fc42e4b4404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4c2ef71f9db4bb7" /><Relationship Type="http://schemas.openxmlformats.org/officeDocument/2006/relationships/slide" Target="/ppt/slides/slide1.xml" Id="Rc2c6bdb939d24285" /><Relationship Type="http://schemas.openxmlformats.org/officeDocument/2006/relationships/slide" Target="/ppt/slides/slide2.xml" Id="Ra8d2ea83282843eb" /><Relationship Type="http://schemas.openxmlformats.org/officeDocument/2006/relationships/slide" Target="/ppt/slides/slide3.xml" Id="R4a396069598243e3" /><Relationship Type="http://schemas.openxmlformats.org/officeDocument/2006/relationships/slide" Target="/ppt/slides/slide4.xml" Id="R77d1215ce2cf425e" /><Relationship Type="http://schemas.openxmlformats.org/officeDocument/2006/relationships/slide" Target="/ppt/slides/slide5.xml" Id="R561735a44658439f" /><Relationship Type="http://schemas.openxmlformats.org/officeDocument/2006/relationships/slide" Target="/ppt/slides/slide6.xml" Id="Ra1ae738e5aa4400b" /><Relationship Type="http://schemas.openxmlformats.org/officeDocument/2006/relationships/slide" Target="/ppt/slides/slide7.xml" Id="Rbf79fc42e4b4404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410caaee44445c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6236550aa54a61" /><Relationship Type="http://schemas.openxmlformats.org/officeDocument/2006/relationships/theme" Target="/ppt/slideMasters/theme/theme1.xml" Id="R2ceb7e4b8b11433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06236550aa54a6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94009bd821425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44201bd5ba418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2de41ea953413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f75f39fb10422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fecc2ea854442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7355ce604747b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5fca5d17cc4e2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FLOCKS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FLOCKS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FLOCKS HOLDING AS ble etablert [år] og holder til i Ingeberg.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FLOCKS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FLOCKS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FLOCKS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25 000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−32 341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5 358 863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19 649 848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28 915 463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FLOCKS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STORIHLE LARS OLE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FLOCKS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Halsetveien 39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2323 Ingeberg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989 200 801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FLOCKS HOLDING AS</a:t>
            </a:r>
          </a:p>
        </p:txBody>
      </p:sp>
    </p:spTree>
  </p:cSld>
  <p:clrMapOvr>
    <a:masterClrMapping xmlns:a="http://schemas.openxmlformats.org/drawingml/2006/main"/>
  </p:clrMapOvr>
</p:sld>
</file>