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4e07be48f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6cafb537b43cc"/>
  </p:sldMasterIdLst>
  <p:sldIdLst>
    <p:sldId xmlns:r="http://schemas.openxmlformats.org/officeDocument/2006/relationships" id="256" r:id="R388e48e43ae944e5"/>
    <p:sldId xmlns:r="http://schemas.openxmlformats.org/officeDocument/2006/relationships" id="257" r:id="Rca89fdf7a23c4293"/>
    <p:sldId xmlns:r="http://schemas.openxmlformats.org/officeDocument/2006/relationships" id="258" r:id="Rbc9a58d173aa4149"/>
    <p:sldId xmlns:r="http://schemas.openxmlformats.org/officeDocument/2006/relationships" id="259" r:id="Ra4f1ca748dbe4841"/>
    <p:sldId xmlns:r="http://schemas.openxmlformats.org/officeDocument/2006/relationships" id="260" r:id="R9f4f00107a4442e6"/>
    <p:sldId xmlns:r="http://schemas.openxmlformats.org/officeDocument/2006/relationships" id="261" r:id="R8aa222c94a5d45bd"/>
    <p:sldId xmlns:r="http://schemas.openxmlformats.org/officeDocument/2006/relationships" id="262" r:id="R10c8618763b3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6cafb537b43cc" /><Relationship Type="http://schemas.openxmlformats.org/officeDocument/2006/relationships/slide" Target="/ppt/slides/slide1.xml" Id="R388e48e43ae944e5" /><Relationship Type="http://schemas.openxmlformats.org/officeDocument/2006/relationships/slide" Target="/ppt/slides/slide2.xml" Id="Rca89fdf7a23c4293" /><Relationship Type="http://schemas.openxmlformats.org/officeDocument/2006/relationships/slide" Target="/ppt/slides/slide3.xml" Id="Rbc9a58d173aa4149" /><Relationship Type="http://schemas.openxmlformats.org/officeDocument/2006/relationships/slide" Target="/ppt/slides/slide4.xml" Id="Ra4f1ca748dbe4841" /><Relationship Type="http://schemas.openxmlformats.org/officeDocument/2006/relationships/slide" Target="/ppt/slides/slide5.xml" Id="R9f4f00107a4442e6" /><Relationship Type="http://schemas.openxmlformats.org/officeDocument/2006/relationships/slide" Target="/ppt/slides/slide6.xml" Id="R8aa222c94a5d45bd" /><Relationship Type="http://schemas.openxmlformats.org/officeDocument/2006/relationships/slide" Target="/ppt/slides/slide7.xml" Id="R10c8618763b3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a457ad31746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a03b01114360" /><Relationship Type="http://schemas.openxmlformats.org/officeDocument/2006/relationships/theme" Target="/ppt/slideMasters/theme/theme1.xml" Id="Rfd4d41e6e870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ca03b0111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a6c8f678f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48c0318e346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62152ab45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189b14cc0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e1e0531e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e8fa0ebcd43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f65188baf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EVENSEN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EVENSEN EIENDOM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3 967 115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8 590 409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20 843 408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Byflatvegen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989 200 860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EVENSEN EIENDOM AS</a:t>
            </a:r>
          </a:p>
        </p:txBody>
      </p:sp>
    </p:spTree>
  </p:cSld>
  <p:clrMapOvr>
    <a:masterClrMapping xmlns:a="http://schemas.openxmlformats.org/drawingml/2006/main"/>
  </p:clrMapOvr>
</p:sld>
</file>