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5ec88540f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3a01126cd4bb6"/>
  </p:sldMasterIdLst>
  <p:sldIdLst>
    <p:sldId xmlns:r="http://schemas.openxmlformats.org/officeDocument/2006/relationships" id="256" r:id="R02402acbba7141a4"/>
    <p:sldId xmlns:r="http://schemas.openxmlformats.org/officeDocument/2006/relationships" id="257" r:id="R532854e43dde460b"/>
    <p:sldId xmlns:r="http://schemas.openxmlformats.org/officeDocument/2006/relationships" id="258" r:id="R62bb6df61e894945"/>
    <p:sldId xmlns:r="http://schemas.openxmlformats.org/officeDocument/2006/relationships" id="259" r:id="R14a7abcfc54a4ce8"/>
    <p:sldId xmlns:r="http://schemas.openxmlformats.org/officeDocument/2006/relationships" id="260" r:id="R5248deb05fa84c36"/>
    <p:sldId xmlns:r="http://schemas.openxmlformats.org/officeDocument/2006/relationships" id="261" r:id="Rf9431cc1b9584ba3"/>
    <p:sldId xmlns:r="http://schemas.openxmlformats.org/officeDocument/2006/relationships" id="262" r:id="Rc432e00f86fc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3a01126cd4bb6" /><Relationship Type="http://schemas.openxmlformats.org/officeDocument/2006/relationships/slide" Target="/ppt/slides/slide1.xml" Id="R02402acbba7141a4" /><Relationship Type="http://schemas.openxmlformats.org/officeDocument/2006/relationships/slide" Target="/ppt/slides/slide2.xml" Id="R532854e43dde460b" /><Relationship Type="http://schemas.openxmlformats.org/officeDocument/2006/relationships/slide" Target="/ppt/slides/slide3.xml" Id="R62bb6df61e894945" /><Relationship Type="http://schemas.openxmlformats.org/officeDocument/2006/relationships/slide" Target="/ppt/slides/slide4.xml" Id="R14a7abcfc54a4ce8" /><Relationship Type="http://schemas.openxmlformats.org/officeDocument/2006/relationships/slide" Target="/ppt/slides/slide5.xml" Id="R5248deb05fa84c36" /><Relationship Type="http://schemas.openxmlformats.org/officeDocument/2006/relationships/slide" Target="/ppt/slides/slide6.xml" Id="Rf9431cc1b9584ba3" /><Relationship Type="http://schemas.openxmlformats.org/officeDocument/2006/relationships/slide" Target="/ppt/slides/slide7.xml" Id="Rc432e00f86fc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be82fc8e0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ed375297c4d62" /><Relationship Type="http://schemas.openxmlformats.org/officeDocument/2006/relationships/theme" Target="/ppt/slideMasters/theme/theme1.xml" Id="R1f3461800307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5ed375297c4d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0dd2a99bc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ce45ac000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26e25b9ae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f00041ae145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80ea9eff8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a5a98c42e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c87ed8f17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SÆTHRE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SÆTHRE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6 670 628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9 951 530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Mikkjel Fønhus 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SÆTHRE AS</a:t>
            </a:r>
          </a:p>
        </p:txBody>
      </p:sp>
    </p:spTree>
  </p:cSld>
  <p:clrMapOvr>
    <a:masterClrMapping xmlns:a="http://schemas.openxmlformats.org/drawingml/2006/main"/>
  </p:clrMapOvr>
</p:sld>
</file>