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17f3f1b40c46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3d4ad3d6d94d3d"/>
  </p:sldMasterIdLst>
  <p:sldIdLst>
    <p:sldId xmlns:r="http://schemas.openxmlformats.org/officeDocument/2006/relationships" id="256" r:id="R117d4d02fcab4a21"/>
    <p:sldId xmlns:r="http://schemas.openxmlformats.org/officeDocument/2006/relationships" id="257" r:id="R7856a587465c454b"/>
    <p:sldId xmlns:r="http://schemas.openxmlformats.org/officeDocument/2006/relationships" id="258" r:id="Rf2b33727777a4f00"/>
    <p:sldId xmlns:r="http://schemas.openxmlformats.org/officeDocument/2006/relationships" id="259" r:id="R7b2a44b91bb44697"/>
    <p:sldId xmlns:r="http://schemas.openxmlformats.org/officeDocument/2006/relationships" id="260" r:id="R9741de3a00014c8b"/>
    <p:sldId xmlns:r="http://schemas.openxmlformats.org/officeDocument/2006/relationships" id="261" r:id="R78c735483ff6452a"/>
    <p:sldId xmlns:r="http://schemas.openxmlformats.org/officeDocument/2006/relationships" id="262" r:id="Rb9e029ca714549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3d4ad3d6d94d3d" /><Relationship Type="http://schemas.openxmlformats.org/officeDocument/2006/relationships/slide" Target="/ppt/slides/slide1.xml" Id="R117d4d02fcab4a21" /><Relationship Type="http://schemas.openxmlformats.org/officeDocument/2006/relationships/slide" Target="/ppt/slides/slide2.xml" Id="R7856a587465c454b" /><Relationship Type="http://schemas.openxmlformats.org/officeDocument/2006/relationships/slide" Target="/ppt/slides/slide3.xml" Id="Rf2b33727777a4f00" /><Relationship Type="http://schemas.openxmlformats.org/officeDocument/2006/relationships/slide" Target="/ppt/slides/slide4.xml" Id="R7b2a44b91bb44697" /><Relationship Type="http://schemas.openxmlformats.org/officeDocument/2006/relationships/slide" Target="/ppt/slides/slide5.xml" Id="R9741de3a00014c8b" /><Relationship Type="http://schemas.openxmlformats.org/officeDocument/2006/relationships/slide" Target="/ppt/slides/slide6.xml" Id="R78c735483ff6452a" /><Relationship Type="http://schemas.openxmlformats.org/officeDocument/2006/relationships/slide" Target="/ppt/slides/slide7.xml" Id="Rb9e029ca714549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ab43aad7c24c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ed7c173c746b4" /><Relationship Type="http://schemas.openxmlformats.org/officeDocument/2006/relationships/theme" Target="/ppt/slideMasters/theme/theme1.xml" Id="R9886f7a29e9245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ced7c173c746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95f66e32a45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d0db54d9d48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9c54142d34f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95485206d48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fb229cc1040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cecadfb0e41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99fa9990641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KRIHAR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KRIHAR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1 879 541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1 275 513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4 047 594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4 492 427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KRISTIAN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HILDE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SILJE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TOM STIAN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SHARE INVESTMENT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TSH AS  –  13,8 %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Perigon, Torvmyrveien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4070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