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53dc0c2633433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fc996bb54e4bce"/>
  </p:sldMasterIdLst>
  <p:sldIdLst>
    <p:sldId xmlns:r="http://schemas.openxmlformats.org/officeDocument/2006/relationships" id="256" r:id="Ra950cfa6bf5f4647"/>
    <p:sldId xmlns:r="http://schemas.openxmlformats.org/officeDocument/2006/relationships" id="257" r:id="Recd1a4acc5964707"/>
    <p:sldId xmlns:r="http://schemas.openxmlformats.org/officeDocument/2006/relationships" id="258" r:id="Rb77561c0aed641b7"/>
    <p:sldId xmlns:r="http://schemas.openxmlformats.org/officeDocument/2006/relationships" id="259" r:id="Rd8d10e8f0bc54012"/>
    <p:sldId xmlns:r="http://schemas.openxmlformats.org/officeDocument/2006/relationships" id="260" r:id="R3d8ab0be799943e3"/>
    <p:sldId xmlns:r="http://schemas.openxmlformats.org/officeDocument/2006/relationships" id="261" r:id="R2ac0730f5e584460"/>
    <p:sldId xmlns:r="http://schemas.openxmlformats.org/officeDocument/2006/relationships" id="262" r:id="Ra301a9c6dcd842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fc996bb54e4bce" /><Relationship Type="http://schemas.openxmlformats.org/officeDocument/2006/relationships/slide" Target="/ppt/slides/slide1.xml" Id="Ra950cfa6bf5f4647" /><Relationship Type="http://schemas.openxmlformats.org/officeDocument/2006/relationships/slide" Target="/ppt/slides/slide2.xml" Id="Recd1a4acc5964707" /><Relationship Type="http://schemas.openxmlformats.org/officeDocument/2006/relationships/slide" Target="/ppt/slides/slide3.xml" Id="Rb77561c0aed641b7" /><Relationship Type="http://schemas.openxmlformats.org/officeDocument/2006/relationships/slide" Target="/ppt/slides/slide4.xml" Id="Rd8d10e8f0bc54012" /><Relationship Type="http://schemas.openxmlformats.org/officeDocument/2006/relationships/slide" Target="/ppt/slides/slide5.xml" Id="R3d8ab0be799943e3" /><Relationship Type="http://schemas.openxmlformats.org/officeDocument/2006/relationships/slide" Target="/ppt/slides/slide6.xml" Id="R2ac0730f5e584460" /><Relationship Type="http://schemas.openxmlformats.org/officeDocument/2006/relationships/slide" Target="/ppt/slides/slide7.xml" Id="Ra301a9c6dcd842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a4e58c310942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8588e9c17b4cbe" /><Relationship Type="http://schemas.openxmlformats.org/officeDocument/2006/relationships/theme" Target="/ppt/slideMasters/theme/theme1.xml" Id="R0b0c1052cc994a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8588e9c17b4cb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86543d1bc940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eb25c7477544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c53c6eb5c64c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66cef2ecac4b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f4bd26f79d46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9f361389de449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9b0279e52548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ELVERUM 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ELVERUM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ELVERUM SPORT AS ble etablert [år] og holder til i Elverum.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ELVERUM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ELVERUM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ELVERUM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3 467 501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14 058 389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17 156 195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ELVERUM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SÆTHRE 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ELVERUM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Ydalirvegen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2413 Elverum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arne.saethre@elverum.toyota.no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989 201 190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ELVERUM SPORT AS</a:t>
            </a:r>
          </a:p>
        </p:txBody>
      </p:sp>
    </p:spTree>
  </p:cSld>
  <p:clrMapOvr>
    <a:masterClrMapping xmlns:a="http://schemas.openxmlformats.org/drawingml/2006/main"/>
  </p:clrMapOvr>
</p:sld>
</file>