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3184f386e746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8b921975374442"/>
  </p:sldMasterIdLst>
  <p:sldIdLst>
    <p:sldId xmlns:r="http://schemas.openxmlformats.org/officeDocument/2006/relationships" id="256" r:id="Rfc7f8fe7c1724421"/>
    <p:sldId xmlns:r="http://schemas.openxmlformats.org/officeDocument/2006/relationships" id="257" r:id="R663f0699ede442a7"/>
    <p:sldId xmlns:r="http://schemas.openxmlformats.org/officeDocument/2006/relationships" id="258" r:id="Rd48a8767b0b84d33"/>
    <p:sldId xmlns:r="http://schemas.openxmlformats.org/officeDocument/2006/relationships" id="259" r:id="Rd9406e6ca07d4ec7"/>
    <p:sldId xmlns:r="http://schemas.openxmlformats.org/officeDocument/2006/relationships" id="260" r:id="R30b32ea906984894"/>
    <p:sldId xmlns:r="http://schemas.openxmlformats.org/officeDocument/2006/relationships" id="261" r:id="Rb9e2a6b7ffb54965"/>
    <p:sldId xmlns:r="http://schemas.openxmlformats.org/officeDocument/2006/relationships" id="262" r:id="Rcf5c253cfa6740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b921975374442" /><Relationship Type="http://schemas.openxmlformats.org/officeDocument/2006/relationships/slide" Target="/ppt/slides/slide1.xml" Id="Rfc7f8fe7c1724421" /><Relationship Type="http://schemas.openxmlformats.org/officeDocument/2006/relationships/slide" Target="/ppt/slides/slide2.xml" Id="R663f0699ede442a7" /><Relationship Type="http://schemas.openxmlformats.org/officeDocument/2006/relationships/slide" Target="/ppt/slides/slide3.xml" Id="Rd48a8767b0b84d33" /><Relationship Type="http://schemas.openxmlformats.org/officeDocument/2006/relationships/slide" Target="/ppt/slides/slide4.xml" Id="Rd9406e6ca07d4ec7" /><Relationship Type="http://schemas.openxmlformats.org/officeDocument/2006/relationships/slide" Target="/ppt/slides/slide5.xml" Id="R30b32ea906984894" /><Relationship Type="http://schemas.openxmlformats.org/officeDocument/2006/relationships/slide" Target="/ppt/slides/slide6.xml" Id="Rb9e2a6b7ffb54965" /><Relationship Type="http://schemas.openxmlformats.org/officeDocument/2006/relationships/slide" Target="/ppt/slides/slide7.xml" Id="Rcf5c253cfa6740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663e001474f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1e0afd6e9400a" /><Relationship Type="http://schemas.openxmlformats.org/officeDocument/2006/relationships/theme" Target="/ppt/slideMasters/theme/theme1.xml" Id="R51e5585d13ea48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c1e0afd6e940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20154e488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7522fcaef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2ceee04f343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6fd66907443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3c6317eb549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71fa452804d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9e0d8ff594e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ELVEHAVNA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ELVEHAVNA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−736 450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6 204 183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18 579 759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Thaulowkaia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