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819bc5a15942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bf1ced32174ead"/>
  </p:sldMasterIdLst>
  <p:sldIdLst>
    <p:sldId xmlns:r="http://schemas.openxmlformats.org/officeDocument/2006/relationships" id="256" r:id="R021af945646c4caf"/>
    <p:sldId xmlns:r="http://schemas.openxmlformats.org/officeDocument/2006/relationships" id="257" r:id="Rff0c857ad90b45e7"/>
    <p:sldId xmlns:r="http://schemas.openxmlformats.org/officeDocument/2006/relationships" id="258" r:id="R328f7089068247a9"/>
    <p:sldId xmlns:r="http://schemas.openxmlformats.org/officeDocument/2006/relationships" id="259" r:id="Rd393911e4ce74425"/>
    <p:sldId xmlns:r="http://schemas.openxmlformats.org/officeDocument/2006/relationships" id="260" r:id="R6cf56bf69b5243cd"/>
    <p:sldId xmlns:r="http://schemas.openxmlformats.org/officeDocument/2006/relationships" id="261" r:id="R0605648118cb42d0"/>
    <p:sldId xmlns:r="http://schemas.openxmlformats.org/officeDocument/2006/relationships" id="262" r:id="Rf1eca3f46366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f1ced32174ead" /><Relationship Type="http://schemas.openxmlformats.org/officeDocument/2006/relationships/slide" Target="/ppt/slides/slide1.xml" Id="R021af945646c4caf" /><Relationship Type="http://schemas.openxmlformats.org/officeDocument/2006/relationships/slide" Target="/ppt/slides/slide2.xml" Id="Rff0c857ad90b45e7" /><Relationship Type="http://schemas.openxmlformats.org/officeDocument/2006/relationships/slide" Target="/ppt/slides/slide3.xml" Id="R328f7089068247a9" /><Relationship Type="http://schemas.openxmlformats.org/officeDocument/2006/relationships/slide" Target="/ppt/slides/slide4.xml" Id="Rd393911e4ce74425" /><Relationship Type="http://schemas.openxmlformats.org/officeDocument/2006/relationships/slide" Target="/ppt/slides/slide5.xml" Id="R6cf56bf69b5243cd" /><Relationship Type="http://schemas.openxmlformats.org/officeDocument/2006/relationships/slide" Target="/ppt/slides/slide6.xml" Id="R0605648118cb42d0" /><Relationship Type="http://schemas.openxmlformats.org/officeDocument/2006/relationships/slide" Target="/ppt/slides/slide7.xml" Id="Rf1eca3f46366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6e33b919b4a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16e1f65604bed" /><Relationship Type="http://schemas.openxmlformats.org/officeDocument/2006/relationships/theme" Target="/ppt/slideMasters/theme/theme1.xml" Id="Ra9099386934d4d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a16e1f65604b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451cb7f5d47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ba51efd743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fd65b35b9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4c522d6814c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66f69443a41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22791e6e948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508d9f82640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