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a86e40d186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e1ad681bea4690"/>
  </p:sldMasterIdLst>
  <p:sldIdLst>
    <p:sldId xmlns:r="http://schemas.openxmlformats.org/officeDocument/2006/relationships" id="256" r:id="Rf572074cad37444d"/>
    <p:sldId xmlns:r="http://schemas.openxmlformats.org/officeDocument/2006/relationships" id="257" r:id="R2064c353fb3e45ca"/>
    <p:sldId xmlns:r="http://schemas.openxmlformats.org/officeDocument/2006/relationships" id="258" r:id="R6878beca2ba946f9"/>
    <p:sldId xmlns:r="http://schemas.openxmlformats.org/officeDocument/2006/relationships" id="259" r:id="R1c30c4b3b46a4cbb"/>
    <p:sldId xmlns:r="http://schemas.openxmlformats.org/officeDocument/2006/relationships" id="260" r:id="R166cac9c98af401f"/>
    <p:sldId xmlns:r="http://schemas.openxmlformats.org/officeDocument/2006/relationships" id="261" r:id="Rb6dee49a3c894211"/>
    <p:sldId xmlns:r="http://schemas.openxmlformats.org/officeDocument/2006/relationships" id="262" r:id="R2c2130bde0304a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1ad681bea4690" /><Relationship Type="http://schemas.openxmlformats.org/officeDocument/2006/relationships/slide" Target="/ppt/slides/slide1.xml" Id="Rf572074cad37444d" /><Relationship Type="http://schemas.openxmlformats.org/officeDocument/2006/relationships/slide" Target="/ppt/slides/slide2.xml" Id="R2064c353fb3e45ca" /><Relationship Type="http://schemas.openxmlformats.org/officeDocument/2006/relationships/slide" Target="/ppt/slides/slide3.xml" Id="R6878beca2ba946f9" /><Relationship Type="http://schemas.openxmlformats.org/officeDocument/2006/relationships/slide" Target="/ppt/slides/slide4.xml" Id="R1c30c4b3b46a4cbb" /><Relationship Type="http://schemas.openxmlformats.org/officeDocument/2006/relationships/slide" Target="/ppt/slides/slide5.xml" Id="R166cac9c98af401f" /><Relationship Type="http://schemas.openxmlformats.org/officeDocument/2006/relationships/slide" Target="/ppt/slides/slide6.xml" Id="Rb6dee49a3c894211" /><Relationship Type="http://schemas.openxmlformats.org/officeDocument/2006/relationships/slide" Target="/ppt/slides/slide7.xml" Id="R2c2130bde0304a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e5a07d3e84a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7a465cb2a447c" /><Relationship Type="http://schemas.openxmlformats.org/officeDocument/2006/relationships/theme" Target="/ppt/slideMasters/theme/theme1.xml" Id="Rb33eac7e30e1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07a465cb2a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26eb1bbaa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a7235f32447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2bafd2f26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0b60ebf6e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db77d060b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0b27f65334d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b77f20c2442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A. 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A. SVENDSEN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