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8c537a771343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6ad0a8fa5146ff"/>
  </p:sldMasterIdLst>
  <p:sldIdLst>
    <p:sldId xmlns:r="http://schemas.openxmlformats.org/officeDocument/2006/relationships" id="256" r:id="R59ad38fd90c741ee"/>
    <p:sldId xmlns:r="http://schemas.openxmlformats.org/officeDocument/2006/relationships" id="257" r:id="R364e1c7958254c54"/>
    <p:sldId xmlns:r="http://schemas.openxmlformats.org/officeDocument/2006/relationships" id="258" r:id="R9ab1e3889d6b4f64"/>
    <p:sldId xmlns:r="http://schemas.openxmlformats.org/officeDocument/2006/relationships" id="259" r:id="Rc074a490e6ab4a7c"/>
    <p:sldId xmlns:r="http://schemas.openxmlformats.org/officeDocument/2006/relationships" id="260" r:id="Rb64ec9e44d224a13"/>
    <p:sldId xmlns:r="http://schemas.openxmlformats.org/officeDocument/2006/relationships" id="261" r:id="R70ce13021b04484c"/>
    <p:sldId xmlns:r="http://schemas.openxmlformats.org/officeDocument/2006/relationships" id="262" r:id="Ra5dc92e730354d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6ad0a8fa5146ff" /><Relationship Type="http://schemas.openxmlformats.org/officeDocument/2006/relationships/slide" Target="/ppt/slides/slide1.xml" Id="R59ad38fd90c741ee" /><Relationship Type="http://schemas.openxmlformats.org/officeDocument/2006/relationships/slide" Target="/ppt/slides/slide2.xml" Id="R364e1c7958254c54" /><Relationship Type="http://schemas.openxmlformats.org/officeDocument/2006/relationships/slide" Target="/ppt/slides/slide3.xml" Id="R9ab1e3889d6b4f64" /><Relationship Type="http://schemas.openxmlformats.org/officeDocument/2006/relationships/slide" Target="/ppt/slides/slide4.xml" Id="Rc074a490e6ab4a7c" /><Relationship Type="http://schemas.openxmlformats.org/officeDocument/2006/relationships/slide" Target="/ppt/slides/slide5.xml" Id="Rb64ec9e44d224a13" /><Relationship Type="http://schemas.openxmlformats.org/officeDocument/2006/relationships/slide" Target="/ppt/slides/slide6.xml" Id="R70ce13021b04484c" /><Relationship Type="http://schemas.openxmlformats.org/officeDocument/2006/relationships/slide" Target="/ppt/slides/slide7.xml" Id="Ra5dc92e730354d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6718cd8e594e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8107110de485c" /><Relationship Type="http://schemas.openxmlformats.org/officeDocument/2006/relationships/theme" Target="/ppt/slideMasters/theme/theme1.xml" Id="Re78fe9446ab644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38107110de48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e7f5787be40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8e404364343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a8b51832646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b5311aa5e41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5b6baf7dd4e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bb14ffe40a4b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189c4e7e44b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ENERHAUGEN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ENERHAUGEN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ENERHAUGEN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ENERHAUGEN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ENERHAUGEN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ENERHAUGEN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1 999 999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1 447 832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3 450 330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ENERHAUGEN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SLAASTAD RUNE ANDREAS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GAMMELAGER LARS TRØSTRUP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HABRECHT INES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RAUDBERGET MARCUS  –  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AALMO SOLVE A VARSLOTT  –  7,2 %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 BIRGER  –  7,2 %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ENERHAUGEN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Trondheimsveien 100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0565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989 203 592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ENERHAUGEN HOLDING AS</a:t>
            </a:r>
          </a:p>
        </p:txBody>
      </p:sp>
    </p:spTree>
  </p:cSld>
  <p:clrMapOvr>
    <a:masterClrMapping xmlns:a="http://schemas.openxmlformats.org/drawingml/2006/main"/>
  </p:clrMapOvr>
</p:sld>
</file>