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7649145bc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5342e4eed4c78"/>
  </p:sldMasterIdLst>
  <p:sldIdLst>
    <p:sldId xmlns:r="http://schemas.openxmlformats.org/officeDocument/2006/relationships" id="256" r:id="Raadf4f10cf974ac9"/>
    <p:sldId xmlns:r="http://schemas.openxmlformats.org/officeDocument/2006/relationships" id="257" r:id="Rb841e38ad7ac4515"/>
    <p:sldId xmlns:r="http://schemas.openxmlformats.org/officeDocument/2006/relationships" id="258" r:id="Re63a4fc8c5cc40c5"/>
    <p:sldId xmlns:r="http://schemas.openxmlformats.org/officeDocument/2006/relationships" id="259" r:id="R64aaa7fcde8f4ac7"/>
    <p:sldId xmlns:r="http://schemas.openxmlformats.org/officeDocument/2006/relationships" id="260" r:id="Rb1b3c3b7056d4683"/>
    <p:sldId xmlns:r="http://schemas.openxmlformats.org/officeDocument/2006/relationships" id="261" r:id="R0150425043f4479e"/>
    <p:sldId xmlns:r="http://schemas.openxmlformats.org/officeDocument/2006/relationships" id="262" r:id="Reb3d45ac4da9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5342e4eed4c78" /><Relationship Type="http://schemas.openxmlformats.org/officeDocument/2006/relationships/slide" Target="/ppt/slides/slide1.xml" Id="Raadf4f10cf974ac9" /><Relationship Type="http://schemas.openxmlformats.org/officeDocument/2006/relationships/slide" Target="/ppt/slides/slide2.xml" Id="Rb841e38ad7ac4515" /><Relationship Type="http://schemas.openxmlformats.org/officeDocument/2006/relationships/slide" Target="/ppt/slides/slide3.xml" Id="Re63a4fc8c5cc40c5" /><Relationship Type="http://schemas.openxmlformats.org/officeDocument/2006/relationships/slide" Target="/ppt/slides/slide4.xml" Id="R64aaa7fcde8f4ac7" /><Relationship Type="http://schemas.openxmlformats.org/officeDocument/2006/relationships/slide" Target="/ppt/slides/slide5.xml" Id="Rb1b3c3b7056d4683" /><Relationship Type="http://schemas.openxmlformats.org/officeDocument/2006/relationships/slide" Target="/ppt/slides/slide6.xml" Id="R0150425043f4479e" /><Relationship Type="http://schemas.openxmlformats.org/officeDocument/2006/relationships/slide" Target="/ppt/slides/slide7.xml" Id="Reb3d45ac4da9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752d5d29e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55ff865c4439e" /><Relationship Type="http://schemas.openxmlformats.org/officeDocument/2006/relationships/theme" Target="/ppt/slideMasters/theme/theme1.xml" Id="R5b93219ab1aa44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55ff865c4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bc6fd10b7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806a0311c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ca03aa796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0898c7b4b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3dd00bd76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4e6bb8e4e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35e76afe0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FORVALTNING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11 508 107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11 549 709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FORVALTNING AS</a:t>
            </a:r>
          </a:p>
        </p:txBody>
      </p:sp>
    </p:spTree>
  </p:cSld>
  <p:clrMapOvr>
    <a:masterClrMapping xmlns:a="http://schemas.openxmlformats.org/drawingml/2006/main"/>
  </p:clrMapOvr>
</p:sld>
</file>