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65c03ee2704b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55f7920a584178"/>
  </p:sldMasterIdLst>
  <p:sldIdLst>
    <p:sldId xmlns:r="http://schemas.openxmlformats.org/officeDocument/2006/relationships" id="256" r:id="Rfc1942f2c9f74ccb"/>
    <p:sldId xmlns:r="http://schemas.openxmlformats.org/officeDocument/2006/relationships" id="257" r:id="R79d7d26758a34f1a"/>
    <p:sldId xmlns:r="http://schemas.openxmlformats.org/officeDocument/2006/relationships" id="258" r:id="Raa2a9e7308d24a1e"/>
    <p:sldId xmlns:r="http://schemas.openxmlformats.org/officeDocument/2006/relationships" id="259" r:id="Rdba32dbf94124739"/>
    <p:sldId xmlns:r="http://schemas.openxmlformats.org/officeDocument/2006/relationships" id="260" r:id="Rc730f886069e4b64"/>
    <p:sldId xmlns:r="http://schemas.openxmlformats.org/officeDocument/2006/relationships" id="261" r:id="Rdab7ccd77dda4a52"/>
    <p:sldId xmlns:r="http://schemas.openxmlformats.org/officeDocument/2006/relationships" id="262" r:id="Rdef674cd03aa4b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55f7920a584178" /><Relationship Type="http://schemas.openxmlformats.org/officeDocument/2006/relationships/slide" Target="/ppt/slides/slide1.xml" Id="Rfc1942f2c9f74ccb" /><Relationship Type="http://schemas.openxmlformats.org/officeDocument/2006/relationships/slide" Target="/ppt/slides/slide2.xml" Id="R79d7d26758a34f1a" /><Relationship Type="http://schemas.openxmlformats.org/officeDocument/2006/relationships/slide" Target="/ppt/slides/slide3.xml" Id="Raa2a9e7308d24a1e" /><Relationship Type="http://schemas.openxmlformats.org/officeDocument/2006/relationships/slide" Target="/ppt/slides/slide4.xml" Id="Rdba32dbf94124739" /><Relationship Type="http://schemas.openxmlformats.org/officeDocument/2006/relationships/slide" Target="/ppt/slides/slide5.xml" Id="Rc730f886069e4b64" /><Relationship Type="http://schemas.openxmlformats.org/officeDocument/2006/relationships/slide" Target="/ppt/slides/slide6.xml" Id="Rdab7ccd77dda4a52" /><Relationship Type="http://schemas.openxmlformats.org/officeDocument/2006/relationships/slide" Target="/ppt/slides/slide7.xml" Id="Rdef674cd03aa4b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8f03c857ca4b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bde60a5dc4ae7" /><Relationship Type="http://schemas.openxmlformats.org/officeDocument/2006/relationships/theme" Target="/ppt/slideMasters/theme/theme1.xml" Id="R6a5dc505a06747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3bde60a5dc4a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5a721ade243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da2dbc3a844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453855b8942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8ef2323244c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6ec2cae734a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f47a1f52c4a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2966b7f3740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G. HAGEN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G. HAGEN HOLDING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1 599 009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920 130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8 695 643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205 939 762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TORALV GUNDER HAGEN  –  60,3 %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HAGEN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HAGEN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HAGEN SOMMERSETH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HAGEN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9600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toto@ghagen.no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989 205 129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