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ce97b8d6b08488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f1ce54add8f4a37"/>
  </p:sldMasterIdLst>
  <p:sldIdLst>
    <p:sldId xmlns:r="http://schemas.openxmlformats.org/officeDocument/2006/relationships" id="256" r:id="R5e342fab2fb0458e"/>
    <p:sldId xmlns:r="http://schemas.openxmlformats.org/officeDocument/2006/relationships" id="257" r:id="R4a1a87270d8c4b3d"/>
    <p:sldId xmlns:r="http://schemas.openxmlformats.org/officeDocument/2006/relationships" id="258" r:id="R6ebe68782d6345cc"/>
    <p:sldId xmlns:r="http://schemas.openxmlformats.org/officeDocument/2006/relationships" id="259" r:id="R5e65470844784e2b"/>
    <p:sldId xmlns:r="http://schemas.openxmlformats.org/officeDocument/2006/relationships" id="260" r:id="R16bb6f78e0e348f6"/>
    <p:sldId xmlns:r="http://schemas.openxmlformats.org/officeDocument/2006/relationships" id="261" r:id="R2ace6b9dec464dfa"/>
    <p:sldId xmlns:r="http://schemas.openxmlformats.org/officeDocument/2006/relationships" id="262" r:id="R0d560fa68ade46d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f1ce54add8f4a37" /><Relationship Type="http://schemas.openxmlformats.org/officeDocument/2006/relationships/slide" Target="/ppt/slides/slide1.xml" Id="R5e342fab2fb0458e" /><Relationship Type="http://schemas.openxmlformats.org/officeDocument/2006/relationships/slide" Target="/ppt/slides/slide2.xml" Id="R4a1a87270d8c4b3d" /><Relationship Type="http://schemas.openxmlformats.org/officeDocument/2006/relationships/slide" Target="/ppt/slides/slide3.xml" Id="R6ebe68782d6345cc" /><Relationship Type="http://schemas.openxmlformats.org/officeDocument/2006/relationships/slide" Target="/ppt/slides/slide4.xml" Id="R5e65470844784e2b" /><Relationship Type="http://schemas.openxmlformats.org/officeDocument/2006/relationships/slide" Target="/ppt/slides/slide5.xml" Id="R16bb6f78e0e348f6" /><Relationship Type="http://schemas.openxmlformats.org/officeDocument/2006/relationships/slide" Target="/ppt/slides/slide6.xml" Id="R2ace6b9dec464dfa" /><Relationship Type="http://schemas.openxmlformats.org/officeDocument/2006/relationships/slide" Target="/ppt/slides/slide7.xml" Id="R0d560fa68ade46d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c018bf9c435473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a6860bdbce43c9" /><Relationship Type="http://schemas.openxmlformats.org/officeDocument/2006/relationships/theme" Target="/ppt/slideMasters/theme/theme1.xml" Id="R1a4e3aed3a864cd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7a6860bdbce43c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63740f6bc5429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59ed52f9354ec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663597116c44b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3d8e6e39d044f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9c77b1f89d442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b7cc73887c4f2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9aeeafc38e439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G. HAGEN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G. HAGEN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G. HAGEN HOLDING AS ble etablert [år] og holder til i Hammerfest.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G. HAGEN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G. HAGEN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G. HAGEN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−4 624 510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−10 042 219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11 003 513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178 232 451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G. HAGEN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HAGEN TORALV GUNDER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G. HAGEN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Kirkegata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9600 Hammerfest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toto@ghagen.no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989 205 129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G. HAGEN HOLDING AS</a:t>
            </a:r>
          </a:p>
        </p:txBody>
      </p:sp>
    </p:spTree>
  </p:cSld>
  <p:clrMapOvr>
    <a:masterClrMapping xmlns:a="http://schemas.openxmlformats.org/drawingml/2006/main"/>
  </p:clrMapOvr>
</p:sld>
</file>