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72663ee97f49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01f60b8afb4fed"/>
  </p:sldMasterIdLst>
  <p:sldIdLst>
    <p:sldId xmlns:r="http://schemas.openxmlformats.org/officeDocument/2006/relationships" id="256" r:id="Rc62b0247f91f4f8b"/>
    <p:sldId xmlns:r="http://schemas.openxmlformats.org/officeDocument/2006/relationships" id="257" r:id="R5cf1ad4dfe18483e"/>
    <p:sldId xmlns:r="http://schemas.openxmlformats.org/officeDocument/2006/relationships" id="258" r:id="R7e84ad472b164d98"/>
    <p:sldId xmlns:r="http://schemas.openxmlformats.org/officeDocument/2006/relationships" id="259" r:id="R035c053c4ee64572"/>
    <p:sldId xmlns:r="http://schemas.openxmlformats.org/officeDocument/2006/relationships" id="260" r:id="R2a200f57eb5c4c1a"/>
    <p:sldId xmlns:r="http://schemas.openxmlformats.org/officeDocument/2006/relationships" id="261" r:id="R49d333ad90df48f5"/>
    <p:sldId xmlns:r="http://schemas.openxmlformats.org/officeDocument/2006/relationships" id="262" r:id="Rf498dd80430149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01f60b8afb4fed" /><Relationship Type="http://schemas.openxmlformats.org/officeDocument/2006/relationships/slide" Target="/ppt/slides/slide1.xml" Id="Rc62b0247f91f4f8b" /><Relationship Type="http://schemas.openxmlformats.org/officeDocument/2006/relationships/slide" Target="/ppt/slides/slide2.xml" Id="R5cf1ad4dfe18483e" /><Relationship Type="http://schemas.openxmlformats.org/officeDocument/2006/relationships/slide" Target="/ppt/slides/slide3.xml" Id="R7e84ad472b164d98" /><Relationship Type="http://schemas.openxmlformats.org/officeDocument/2006/relationships/slide" Target="/ppt/slides/slide4.xml" Id="R035c053c4ee64572" /><Relationship Type="http://schemas.openxmlformats.org/officeDocument/2006/relationships/slide" Target="/ppt/slides/slide5.xml" Id="R2a200f57eb5c4c1a" /><Relationship Type="http://schemas.openxmlformats.org/officeDocument/2006/relationships/slide" Target="/ppt/slides/slide6.xml" Id="R49d333ad90df48f5" /><Relationship Type="http://schemas.openxmlformats.org/officeDocument/2006/relationships/slide" Target="/ppt/slides/slide7.xml" Id="Rf498dd80430149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e957f6bd5845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0e4d59f90a4cb4" /><Relationship Type="http://schemas.openxmlformats.org/officeDocument/2006/relationships/theme" Target="/ppt/slideMasters/theme/theme1.xml" Id="Rc82b30c5da7045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0e4d59f90a4c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cd1fd8cb684e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c571721284d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28d2d9e6424c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4e17a43f244d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eb7810bb04d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c05fdd215c40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309195bf646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ANDERSSON &amp; TØNNESEN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ANDERSSON &amp; TØNNESEN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ANDERSSON &amp; TØNNESEN AS ble etablert [år] og holder til i Hvalstad.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ANDERSSON &amp; TØNNESEN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ANDERSSON &amp; TØNNESEN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ANDERSSON &amp; TØNNESEN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−585 204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3 839 413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50 779 103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52 910 474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ANDERSSON &amp; TØNNESEN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GARMAKER TØNNESEN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LUND ANDERSSON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ANDERSSON &amp; TØNNESEN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Nye Vakås vei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1395 Hvalstad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989 209 639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ANDERSSON &amp; TØNNESEN AS</a:t>
            </a:r>
          </a:p>
        </p:txBody>
      </p:sp>
    </p:spTree>
  </p:cSld>
  <p:clrMapOvr>
    <a:masterClrMapping xmlns:a="http://schemas.openxmlformats.org/drawingml/2006/main"/>
  </p:clrMapOvr>
</p:sld>
</file>