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91c6ac2ea145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9d263d24a4bb2"/>
  </p:sldMasterIdLst>
  <p:sldIdLst>
    <p:sldId xmlns:r="http://schemas.openxmlformats.org/officeDocument/2006/relationships" id="256" r:id="Rd113ed58d08a495c"/>
    <p:sldId xmlns:r="http://schemas.openxmlformats.org/officeDocument/2006/relationships" id="257" r:id="R9122c22b9607438b"/>
    <p:sldId xmlns:r="http://schemas.openxmlformats.org/officeDocument/2006/relationships" id="258" r:id="Rdb2f175e44844ccd"/>
    <p:sldId xmlns:r="http://schemas.openxmlformats.org/officeDocument/2006/relationships" id="259" r:id="R820856b963734aef"/>
    <p:sldId xmlns:r="http://schemas.openxmlformats.org/officeDocument/2006/relationships" id="260" r:id="R044ebfe8e6b64954"/>
    <p:sldId xmlns:r="http://schemas.openxmlformats.org/officeDocument/2006/relationships" id="261" r:id="R57a000c7956e4ef0"/>
    <p:sldId xmlns:r="http://schemas.openxmlformats.org/officeDocument/2006/relationships" id="262" r:id="R491a9f18896d42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9d263d24a4bb2" /><Relationship Type="http://schemas.openxmlformats.org/officeDocument/2006/relationships/slide" Target="/ppt/slides/slide1.xml" Id="Rd113ed58d08a495c" /><Relationship Type="http://schemas.openxmlformats.org/officeDocument/2006/relationships/slide" Target="/ppt/slides/slide2.xml" Id="R9122c22b9607438b" /><Relationship Type="http://schemas.openxmlformats.org/officeDocument/2006/relationships/slide" Target="/ppt/slides/slide3.xml" Id="Rdb2f175e44844ccd" /><Relationship Type="http://schemas.openxmlformats.org/officeDocument/2006/relationships/slide" Target="/ppt/slides/slide4.xml" Id="R820856b963734aef" /><Relationship Type="http://schemas.openxmlformats.org/officeDocument/2006/relationships/slide" Target="/ppt/slides/slide5.xml" Id="R044ebfe8e6b64954" /><Relationship Type="http://schemas.openxmlformats.org/officeDocument/2006/relationships/slide" Target="/ppt/slides/slide6.xml" Id="R57a000c7956e4ef0" /><Relationship Type="http://schemas.openxmlformats.org/officeDocument/2006/relationships/slide" Target="/ppt/slides/slide7.xml" Id="R491a9f18896d42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99a2615da44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ec75f93204879" /><Relationship Type="http://schemas.openxmlformats.org/officeDocument/2006/relationships/theme" Target="/ppt/slideMasters/theme/theme1.xml" Id="R36988fc7a3394a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ec75f932048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e5aa9007842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5b9f25a6141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8bd499c6940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4fc07992c4c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ca4604c2b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93bf9100f45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820cb8a9640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