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0c80b2561e4a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4e13b27e10457f"/>
  </p:sldMasterIdLst>
  <p:sldIdLst>
    <p:sldId xmlns:r="http://schemas.openxmlformats.org/officeDocument/2006/relationships" id="256" r:id="R3f944ec1741d45da"/>
    <p:sldId xmlns:r="http://schemas.openxmlformats.org/officeDocument/2006/relationships" id="257" r:id="R954105a664c8472c"/>
    <p:sldId xmlns:r="http://schemas.openxmlformats.org/officeDocument/2006/relationships" id="258" r:id="R67facce57aba4d67"/>
    <p:sldId xmlns:r="http://schemas.openxmlformats.org/officeDocument/2006/relationships" id="259" r:id="R764071ee1ed04f5f"/>
    <p:sldId xmlns:r="http://schemas.openxmlformats.org/officeDocument/2006/relationships" id="260" r:id="Rec129dae529f41d5"/>
    <p:sldId xmlns:r="http://schemas.openxmlformats.org/officeDocument/2006/relationships" id="261" r:id="Re0a604fbdd754c6c"/>
    <p:sldId xmlns:r="http://schemas.openxmlformats.org/officeDocument/2006/relationships" id="262" r:id="R292cc889baac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e13b27e10457f" /><Relationship Type="http://schemas.openxmlformats.org/officeDocument/2006/relationships/slide" Target="/ppt/slides/slide1.xml" Id="R3f944ec1741d45da" /><Relationship Type="http://schemas.openxmlformats.org/officeDocument/2006/relationships/slide" Target="/ppt/slides/slide2.xml" Id="R954105a664c8472c" /><Relationship Type="http://schemas.openxmlformats.org/officeDocument/2006/relationships/slide" Target="/ppt/slides/slide3.xml" Id="R67facce57aba4d67" /><Relationship Type="http://schemas.openxmlformats.org/officeDocument/2006/relationships/slide" Target="/ppt/slides/slide4.xml" Id="R764071ee1ed04f5f" /><Relationship Type="http://schemas.openxmlformats.org/officeDocument/2006/relationships/slide" Target="/ppt/slides/slide5.xml" Id="Rec129dae529f41d5" /><Relationship Type="http://schemas.openxmlformats.org/officeDocument/2006/relationships/slide" Target="/ppt/slides/slide6.xml" Id="Re0a604fbdd754c6c" /><Relationship Type="http://schemas.openxmlformats.org/officeDocument/2006/relationships/slide" Target="/ppt/slides/slide7.xml" Id="R292cc889baac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c1780a5ca46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8401fba9e4a54" /><Relationship Type="http://schemas.openxmlformats.org/officeDocument/2006/relationships/theme" Target="/ppt/slideMasters/theme/theme1.xml" Id="R918c101240ce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e8401fba9e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2388caaef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31a7e7fa946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7d41252054b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a2b08679d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9500b7e644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4580dff634f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97393b5fb4e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SOFELL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59 598 084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320 717 330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415 411 808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ELLEFSEN HARALD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ELLEFSEN LINNI S TILLER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Harald Ellefsen, Weidemanns vei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SOFELL AS</a:t>
            </a:r>
          </a:p>
        </p:txBody>
      </p:sp>
    </p:spTree>
  </p:cSld>
  <p:clrMapOvr>
    <a:masterClrMapping xmlns:a="http://schemas.openxmlformats.org/drawingml/2006/main"/>
  </p:clrMapOvr>
</p:sld>
</file>