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444dc3482d44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7f4674080d4ea6"/>
  </p:sldMasterIdLst>
  <p:sldIdLst>
    <p:sldId xmlns:r="http://schemas.openxmlformats.org/officeDocument/2006/relationships" id="256" r:id="Re846887f439743f0"/>
    <p:sldId xmlns:r="http://schemas.openxmlformats.org/officeDocument/2006/relationships" id="257" r:id="R34c12c7d7ae64ecc"/>
    <p:sldId xmlns:r="http://schemas.openxmlformats.org/officeDocument/2006/relationships" id="258" r:id="R419a8f4c24d24070"/>
    <p:sldId xmlns:r="http://schemas.openxmlformats.org/officeDocument/2006/relationships" id="259" r:id="Rf946a1c892764926"/>
    <p:sldId xmlns:r="http://schemas.openxmlformats.org/officeDocument/2006/relationships" id="260" r:id="Rbf571d04d7d64210"/>
    <p:sldId xmlns:r="http://schemas.openxmlformats.org/officeDocument/2006/relationships" id="261" r:id="Rae2e36ef202c44f5"/>
    <p:sldId xmlns:r="http://schemas.openxmlformats.org/officeDocument/2006/relationships" id="262" r:id="R35358186dd7346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7f4674080d4ea6" /><Relationship Type="http://schemas.openxmlformats.org/officeDocument/2006/relationships/slide" Target="/ppt/slides/slide1.xml" Id="Re846887f439743f0" /><Relationship Type="http://schemas.openxmlformats.org/officeDocument/2006/relationships/slide" Target="/ppt/slides/slide2.xml" Id="R34c12c7d7ae64ecc" /><Relationship Type="http://schemas.openxmlformats.org/officeDocument/2006/relationships/slide" Target="/ppt/slides/slide3.xml" Id="R419a8f4c24d24070" /><Relationship Type="http://schemas.openxmlformats.org/officeDocument/2006/relationships/slide" Target="/ppt/slides/slide4.xml" Id="Rf946a1c892764926" /><Relationship Type="http://schemas.openxmlformats.org/officeDocument/2006/relationships/slide" Target="/ppt/slides/slide5.xml" Id="Rbf571d04d7d64210" /><Relationship Type="http://schemas.openxmlformats.org/officeDocument/2006/relationships/slide" Target="/ppt/slides/slide6.xml" Id="Rae2e36ef202c44f5" /><Relationship Type="http://schemas.openxmlformats.org/officeDocument/2006/relationships/slide" Target="/ppt/slides/slide7.xml" Id="R35358186dd7346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3bd3e0eb44b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b804678f548e6" /><Relationship Type="http://schemas.openxmlformats.org/officeDocument/2006/relationships/theme" Target="/ppt/slideMasters/theme/theme1.xml" Id="R5ce2eecae67440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8b804678f548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f232753c04d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85bc240e664b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9daf60670441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7d97139e1441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ccafec2a147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30c5e789546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06cc0b5a6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LANGVIKA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LANGVIKA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298 450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13 358 946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15 147 959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Øyvind Sørgård, Lade alle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989 211 331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LANGVIKA HOLDING AS</a:t>
            </a:r>
          </a:p>
        </p:txBody>
      </p:sp>
    </p:spTree>
  </p:cSld>
  <p:clrMapOvr>
    <a:masterClrMapping xmlns:a="http://schemas.openxmlformats.org/drawingml/2006/main"/>
  </p:clrMapOvr>
</p:sld>
</file>