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218c630beb45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397a704b064302"/>
  </p:sldMasterIdLst>
  <p:sldIdLst>
    <p:sldId xmlns:r="http://schemas.openxmlformats.org/officeDocument/2006/relationships" id="256" r:id="Re5094e72b67842bf"/>
    <p:sldId xmlns:r="http://schemas.openxmlformats.org/officeDocument/2006/relationships" id="257" r:id="R2b183af729764d19"/>
    <p:sldId xmlns:r="http://schemas.openxmlformats.org/officeDocument/2006/relationships" id="258" r:id="R78decca928bd4661"/>
    <p:sldId xmlns:r="http://schemas.openxmlformats.org/officeDocument/2006/relationships" id="259" r:id="R0fecb8de3a7c45f0"/>
    <p:sldId xmlns:r="http://schemas.openxmlformats.org/officeDocument/2006/relationships" id="260" r:id="Rd5d62bf178764594"/>
    <p:sldId xmlns:r="http://schemas.openxmlformats.org/officeDocument/2006/relationships" id="261" r:id="R85a0f126e9b44854"/>
    <p:sldId xmlns:r="http://schemas.openxmlformats.org/officeDocument/2006/relationships" id="262" r:id="R0ebf015cff2444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397a704b064302" /><Relationship Type="http://schemas.openxmlformats.org/officeDocument/2006/relationships/slide" Target="/ppt/slides/slide1.xml" Id="Re5094e72b67842bf" /><Relationship Type="http://schemas.openxmlformats.org/officeDocument/2006/relationships/slide" Target="/ppt/slides/slide2.xml" Id="R2b183af729764d19" /><Relationship Type="http://schemas.openxmlformats.org/officeDocument/2006/relationships/slide" Target="/ppt/slides/slide3.xml" Id="R78decca928bd4661" /><Relationship Type="http://schemas.openxmlformats.org/officeDocument/2006/relationships/slide" Target="/ppt/slides/slide4.xml" Id="R0fecb8de3a7c45f0" /><Relationship Type="http://schemas.openxmlformats.org/officeDocument/2006/relationships/slide" Target="/ppt/slides/slide5.xml" Id="Rd5d62bf178764594" /><Relationship Type="http://schemas.openxmlformats.org/officeDocument/2006/relationships/slide" Target="/ppt/slides/slide6.xml" Id="R85a0f126e9b44854" /><Relationship Type="http://schemas.openxmlformats.org/officeDocument/2006/relationships/slide" Target="/ppt/slides/slide7.xml" Id="R0ebf015cff2444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e90333483c4c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84912a1fe4e76" /><Relationship Type="http://schemas.openxmlformats.org/officeDocument/2006/relationships/theme" Target="/ppt/slideMasters/theme/theme1.xml" Id="Rff886d6e57444c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a84912a1fe4e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058bd756a45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5313929c643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dde94c94846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2f1b39d3949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13d7cc42f4d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e4d83a6214d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b8c7cb1a84b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ARKIV &amp; LAGER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ARKIV &amp; LAGER AS ble etablert [år] og holder til i Skåtøy.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−1 752 078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−42 253 516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1 403 580 405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1 480 642 341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BLAKSETH KJELL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Dønvika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3780 Skåtøy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989 215 213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