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7b0b965726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8745a2758428c"/>
  </p:sldMasterIdLst>
  <p:sldIdLst>
    <p:sldId xmlns:r="http://schemas.openxmlformats.org/officeDocument/2006/relationships" id="256" r:id="R62874d63a26a400a"/>
    <p:sldId xmlns:r="http://schemas.openxmlformats.org/officeDocument/2006/relationships" id="257" r:id="R052bddd08659460f"/>
    <p:sldId xmlns:r="http://schemas.openxmlformats.org/officeDocument/2006/relationships" id="258" r:id="Rdc4c670e133d4153"/>
    <p:sldId xmlns:r="http://schemas.openxmlformats.org/officeDocument/2006/relationships" id="259" r:id="R421a9918d49a4e3f"/>
    <p:sldId xmlns:r="http://schemas.openxmlformats.org/officeDocument/2006/relationships" id="260" r:id="Rd71d83581a07489f"/>
    <p:sldId xmlns:r="http://schemas.openxmlformats.org/officeDocument/2006/relationships" id="261" r:id="R276c2207ddc34d88"/>
    <p:sldId xmlns:r="http://schemas.openxmlformats.org/officeDocument/2006/relationships" id="262" r:id="R1e1642c33ae34a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8745a2758428c" /><Relationship Type="http://schemas.openxmlformats.org/officeDocument/2006/relationships/slide" Target="/ppt/slides/slide1.xml" Id="R62874d63a26a400a" /><Relationship Type="http://schemas.openxmlformats.org/officeDocument/2006/relationships/slide" Target="/ppt/slides/slide2.xml" Id="R052bddd08659460f" /><Relationship Type="http://schemas.openxmlformats.org/officeDocument/2006/relationships/slide" Target="/ppt/slides/slide3.xml" Id="Rdc4c670e133d4153" /><Relationship Type="http://schemas.openxmlformats.org/officeDocument/2006/relationships/slide" Target="/ppt/slides/slide4.xml" Id="R421a9918d49a4e3f" /><Relationship Type="http://schemas.openxmlformats.org/officeDocument/2006/relationships/slide" Target="/ppt/slides/slide5.xml" Id="Rd71d83581a07489f" /><Relationship Type="http://schemas.openxmlformats.org/officeDocument/2006/relationships/slide" Target="/ppt/slides/slide6.xml" Id="R276c2207ddc34d88" /><Relationship Type="http://schemas.openxmlformats.org/officeDocument/2006/relationships/slide" Target="/ppt/slides/slide7.xml" Id="R1e1642c33ae34a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efeb995b343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4f5e3fc0541ef" /><Relationship Type="http://schemas.openxmlformats.org/officeDocument/2006/relationships/theme" Target="/ppt/slideMasters/theme/theme1.xml" Id="Ra94904060a164c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4f5e3fc0541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2b3e910ed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338f8f28247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032f05e99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5566374cb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ea5c513f4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0596fe84048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2dc371d40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T&amp;T&amp;T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T&amp;T&amp;T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T&amp;T&amp;T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T&amp;T&amp;T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T&amp;T&amp;T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T&amp;T&amp;T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17 481 156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17 485 847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T&amp;T&amp;T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GULLAKSEN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T&amp;T&amp;T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Skanselien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trondgullaksen@gmail.com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T&amp;T&amp;T AS</a:t>
            </a:r>
          </a:p>
        </p:txBody>
      </p:sp>
    </p:spTree>
  </p:cSld>
  <p:clrMapOvr>
    <a:masterClrMapping xmlns:a="http://schemas.openxmlformats.org/drawingml/2006/main"/>
  </p:clrMapOvr>
</p:sld>
</file>