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11b8bd328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61dff5ee1422f"/>
  </p:sldMasterIdLst>
  <p:sldIdLst>
    <p:sldId xmlns:r="http://schemas.openxmlformats.org/officeDocument/2006/relationships" id="256" r:id="Ra140f04684b54e9d"/>
    <p:sldId xmlns:r="http://schemas.openxmlformats.org/officeDocument/2006/relationships" id="257" r:id="R7541335476e044d3"/>
    <p:sldId xmlns:r="http://schemas.openxmlformats.org/officeDocument/2006/relationships" id="258" r:id="R06f6d011a99746a0"/>
    <p:sldId xmlns:r="http://schemas.openxmlformats.org/officeDocument/2006/relationships" id="259" r:id="Rdd8a59b0e12f46e8"/>
    <p:sldId xmlns:r="http://schemas.openxmlformats.org/officeDocument/2006/relationships" id="260" r:id="Rd0e156113eff40b8"/>
    <p:sldId xmlns:r="http://schemas.openxmlformats.org/officeDocument/2006/relationships" id="261" r:id="Rd256fe042c0147f4"/>
    <p:sldId xmlns:r="http://schemas.openxmlformats.org/officeDocument/2006/relationships" id="262" r:id="R0cc5b089813946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61dff5ee1422f" /><Relationship Type="http://schemas.openxmlformats.org/officeDocument/2006/relationships/slide" Target="/ppt/slides/slide1.xml" Id="Ra140f04684b54e9d" /><Relationship Type="http://schemas.openxmlformats.org/officeDocument/2006/relationships/slide" Target="/ppt/slides/slide2.xml" Id="R7541335476e044d3" /><Relationship Type="http://schemas.openxmlformats.org/officeDocument/2006/relationships/slide" Target="/ppt/slides/slide3.xml" Id="R06f6d011a99746a0" /><Relationship Type="http://schemas.openxmlformats.org/officeDocument/2006/relationships/slide" Target="/ppt/slides/slide4.xml" Id="Rdd8a59b0e12f46e8" /><Relationship Type="http://schemas.openxmlformats.org/officeDocument/2006/relationships/slide" Target="/ppt/slides/slide5.xml" Id="Rd0e156113eff40b8" /><Relationship Type="http://schemas.openxmlformats.org/officeDocument/2006/relationships/slide" Target="/ppt/slides/slide6.xml" Id="Rd256fe042c0147f4" /><Relationship Type="http://schemas.openxmlformats.org/officeDocument/2006/relationships/slide" Target="/ppt/slides/slide7.xml" Id="R0cc5b089813946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3a2be0457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58c505cb74112" /><Relationship Type="http://schemas.openxmlformats.org/officeDocument/2006/relationships/theme" Target="/ppt/slideMasters/theme/theme1.xml" Id="R8b07be76da47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e58c505cb7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99d3fd924e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e3273f8ce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05fc40e7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8f1eaa3ff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5c0da0fd44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822938e294c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fbf1dcc76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HVIDE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HVIDE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355 790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178 997 626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189 935 240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HVIDE ANDERS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HVIDE CATHRINE ADVOCAAT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Hvide, Skøyenveien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31 99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HVIDE HOLDING AS</a:t>
            </a:r>
          </a:p>
        </p:txBody>
      </p:sp>
    </p:spTree>
  </p:cSld>
  <p:clrMapOvr>
    <a:masterClrMapping xmlns:a="http://schemas.openxmlformats.org/drawingml/2006/main"/>
  </p:clrMapOvr>
</p:sld>
</file>