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609f0f8cad4d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5f6141881458a"/>
  </p:sldMasterIdLst>
  <p:sldIdLst>
    <p:sldId xmlns:r="http://schemas.openxmlformats.org/officeDocument/2006/relationships" id="256" r:id="R50cf85793ff24bea"/>
    <p:sldId xmlns:r="http://schemas.openxmlformats.org/officeDocument/2006/relationships" id="257" r:id="R001fe9343b7e40be"/>
    <p:sldId xmlns:r="http://schemas.openxmlformats.org/officeDocument/2006/relationships" id="258" r:id="Rdc6b41c4f1ce4f75"/>
    <p:sldId xmlns:r="http://schemas.openxmlformats.org/officeDocument/2006/relationships" id="259" r:id="Rc64ca4207cb24576"/>
    <p:sldId xmlns:r="http://schemas.openxmlformats.org/officeDocument/2006/relationships" id="260" r:id="Re18f5b4adb644177"/>
    <p:sldId xmlns:r="http://schemas.openxmlformats.org/officeDocument/2006/relationships" id="261" r:id="R5a83a2e00dce4f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5f6141881458a" /><Relationship Type="http://schemas.openxmlformats.org/officeDocument/2006/relationships/slide" Target="/ppt/slides/slide1.xml" Id="R50cf85793ff24bea" /><Relationship Type="http://schemas.openxmlformats.org/officeDocument/2006/relationships/slide" Target="/ppt/slides/slide2.xml" Id="R001fe9343b7e40be" /><Relationship Type="http://schemas.openxmlformats.org/officeDocument/2006/relationships/slide" Target="/ppt/slides/slide3.xml" Id="Rdc6b41c4f1ce4f75" /><Relationship Type="http://schemas.openxmlformats.org/officeDocument/2006/relationships/slide" Target="/ppt/slides/slide4.xml" Id="Rc64ca4207cb24576" /><Relationship Type="http://schemas.openxmlformats.org/officeDocument/2006/relationships/slide" Target="/ppt/slides/slide5.xml" Id="Re18f5b4adb644177" /><Relationship Type="http://schemas.openxmlformats.org/officeDocument/2006/relationships/slide" Target="/ppt/slides/slide6.xml" Id="R5a83a2e00dce4f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554211c42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9200b4ac34789" /><Relationship Type="http://schemas.openxmlformats.org/officeDocument/2006/relationships/theme" Target="/ppt/slideMasters/theme/theme1.xml" Id="R1217d613272449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9200b4ac3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190c7c33d49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6e557dca748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e3c54d5e4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457baa0fa46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b034c0e9f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c56c5386940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