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a4b0ee5cea45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163cf7f0b74bdb"/>
  </p:sldMasterIdLst>
  <p:sldIdLst>
    <p:sldId xmlns:r="http://schemas.openxmlformats.org/officeDocument/2006/relationships" id="256" r:id="Rf2b3bbba8afd4c6f"/>
    <p:sldId xmlns:r="http://schemas.openxmlformats.org/officeDocument/2006/relationships" id="257" r:id="Rc426c9581b7c4b2a"/>
    <p:sldId xmlns:r="http://schemas.openxmlformats.org/officeDocument/2006/relationships" id="258" r:id="Rbf7ff74f0b8c4795"/>
    <p:sldId xmlns:r="http://schemas.openxmlformats.org/officeDocument/2006/relationships" id="259" r:id="R312c513704e34bba"/>
    <p:sldId xmlns:r="http://schemas.openxmlformats.org/officeDocument/2006/relationships" id="260" r:id="R4680fc3beaf14064"/>
    <p:sldId xmlns:r="http://schemas.openxmlformats.org/officeDocument/2006/relationships" id="261" r:id="Ra128cf73e0524490"/>
    <p:sldId xmlns:r="http://schemas.openxmlformats.org/officeDocument/2006/relationships" id="262" r:id="Ree4d5db6f9384d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163cf7f0b74bdb" /><Relationship Type="http://schemas.openxmlformats.org/officeDocument/2006/relationships/slide" Target="/ppt/slides/slide1.xml" Id="Rf2b3bbba8afd4c6f" /><Relationship Type="http://schemas.openxmlformats.org/officeDocument/2006/relationships/slide" Target="/ppt/slides/slide2.xml" Id="Rc426c9581b7c4b2a" /><Relationship Type="http://schemas.openxmlformats.org/officeDocument/2006/relationships/slide" Target="/ppt/slides/slide3.xml" Id="Rbf7ff74f0b8c4795" /><Relationship Type="http://schemas.openxmlformats.org/officeDocument/2006/relationships/slide" Target="/ppt/slides/slide4.xml" Id="R312c513704e34bba" /><Relationship Type="http://schemas.openxmlformats.org/officeDocument/2006/relationships/slide" Target="/ppt/slides/slide5.xml" Id="R4680fc3beaf14064" /><Relationship Type="http://schemas.openxmlformats.org/officeDocument/2006/relationships/slide" Target="/ppt/slides/slide6.xml" Id="Ra128cf73e0524490" /><Relationship Type="http://schemas.openxmlformats.org/officeDocument/2006/relationships/slide" Target="/ppt/slides/slide7.xml" Id="Ree4d5db6f9384d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68e68e787d46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1684e63a447a7" /><Relationship Type="http://schemas.openxmlformats.org/officeDocument/2006/relationships/theme" Target="/ppt/slideMasters/theme/theme1.xml" Id="R92818cc7884b4a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61684e63a447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fa61efcd146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2142ae6864d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86e90025b4a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ebe5b1e274e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b9fdbb0b64f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80d6029fb46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daaf8703e4c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PETORS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PETORS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−2 384 258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657 010 442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1 343 320 108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1 362 481 813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WEISETHAUNET PER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Hommelvikhøgda, Malvikvegen 1565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