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bf3e62cf0d4a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568c6189d54bcd"/>
  </p:sldMasterIdLst>
  <p:sldIdLst>
    <p:sldId xmlns:r="http://schemas.openxmlformats.org/officeDocument/2006/relationships" id="256" r:id="Rd2b138a86c2f43cc"/>
    <p:sldId xmlns:r="http://schemas.openxmlformats.org/officeDocument/2006/relationships" id="257" r:id="Rdf4aadf6f32a43c7"/>
    <p:sldId xmlns:r="http://schemas.openxmlformats.org/officeDocument/2006/relationships" id="258" r:id="Rd438f10b33564459"/>
    <p:sldId xmlns:r="http://schemas.openxmlformats.org/officeDocument/2006/relationships" id="259" r:id="R31ea2541cd344304"/>
    <p:sldId xmlns:r="http://schemas.openxmlformats.org/officeDocument/2006/relationships" id="260" r:id="R4efad9ec1fef4ccf"/>
    <p:sldId xmlns:r="http://schemas.openxmlformats.org/officeDocument/2006/relationships" id="261" r:id="Rc2772f77022b4bca"/>
    <p:sldId xmlns:r="http://schemas.openxmlformats.org/officeDocument/2006/relationships" id="262" r:id="Rf6f37f7ddb7445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568c6189d54bcd" /><Relationship Type="http://schemas.openxmlformats.org/officeDocument/2006/relationships/slide" Target="/ppt/slides/slide1.xml" Id="Rd2b138a86c2f43cc" /><Relationship Type="http://schemas.openxmlformats.org/officeDocument/2006/relationships/slide" Target="/ppt/slides/slide2.xml" Id="Rdf4aadf6f32a43c7" /><Relationship Type="http://schemas.openxmlformats.org/officeDocument/2006/relationships/slide" Target="/ppt/slides/slide3.xml" Id="Rd438f10b33564459" /><Relationship Type="http://schemas.openxmlformats.org/officeDocument/2006/relationships/slide" Target="/ppt/slides/slide4.xml" Id="R31ea2541cd344304" /><Relationship Type="http://schemas.openxmlformats.org/officeDocument/2006/relationships/slide" Target="/ppt/slides/slide5.xml" Id="R4efad9ec1fef4ccf" /><Relationship Type="http://schemas.openxmlformats.org/officeDocument/2006/relationships/slide" Target="/ppt/slides/slide6.xml" Id="Rc2772f77022b4bca" /><Relationship Type="http://schemas.openxmlformats.org/officeDocument/2006/relationships/slide" Target="/ppt/slides/slide7.xml" Id="Rf6f37f7ddb7445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b141668db54d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42ccf12e14d2a" /><Relationship Type="http://schemas.openxmlformats.org/officeDocument/2006/relationships/theme" Target="/ppt/slideMasters/theme/theme1.xml" Id="R08973211921241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a42ccf12e14d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238d9996a46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d7648b49e43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7802626d64b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81647a70f43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f9a98e5e546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15323241841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cad34b50248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BRÅKEDALEN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BRÅKEDALEN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BRÅKEDALEN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BRÅKEDALEN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BRÅKEDALEN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BRÅKEDALEN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2 398 094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9 385 502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9 458 437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BRÅKEDALEN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KNUT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BRÅKEDALEN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Eriksen &amp; Jensen AS, Frysjaveien 33D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BRÅKEDALEN HOLDING AS</a:t>
            </a:r>
          </a:p>
        </p:txBody>
      </p:sp>
    </p:spTree>
  </p:cSld>
  <p:clrMapOvr>
    <a:masterClrMapping xmlns:a="http://schemas.openxmlformats.org/drawingml/2006/main"/>
  </p:clrMapOvr>
</p:sld>
</file>