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cceb9cee82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10f5f6d56430e"/>
  </p:sldMasterIdLst>
  <p:sldIdLst>
    <p:sldId xmlns:r="http://schemas.openxmlformats.org/officeDocument/2006/relationships" id="256" r:id="Ref83902443e245b2"/>
    <p:sldId xmlns:r="http://schemas.openxmlformats.org/officeDocument/2006/relationships" id="257" r:id="R12d7da7e5c354eee"/>
    <p:sldId xmlns:r="http://schemas.openxmlformats.org/officeDocument/2006/relationships" id="258" r:id="Rdb80201a5a57419e"/>
    <p:sldId xmlns:r="http://schemas.openxmlformats.org/officeDocument/2006/relationships" id="259" r:id="R6aad763e68904618"/>
    <p:sldId xmlns:r="http://schemas.openxmlformats.org/officeDocument/2006/relationships" id="260" r:id="R40189ae140b14224"/>
    <p:sldId xmlns:r="http://schemas.openxmlformats.org/officeDocument/2006/relationships" id="261" r:id="R95b90e30fcbb4490"/>
    <p:sldId xmlns:r="http://schemas.openxmlformats.org/officeDocument/2006/relationships" id="262" r:id="Ra3ff81ece026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10f5f6d56430e" /><Relationship Type="http://schemas.openxmlformats.org/officeDocument/2006/relationships/slide" Target="/ppt/slides/slide1.xml" Id="Ref83902443e245b2" /><Relationship Type="http://schemas.openxmlformats.org/officeDocument/2006/relationships/slide" Target="/ppt/slides/slide2.xml" Id="R12d7da7e5c354eee" /><Relationship Type="http://schemas.openxmlformats.org/officeDocument/2006/relationships/slide" Target="/ppt/slides/slide3.xml" Id="Rdb80201a5a57419e" /><Relationship Type="http://schemas.openxmlformats.org/officeDocument/2006/relationships/slide" Target="/ppt/slides/slide4.xml" Id="R6aad763e68904618" /><Relationship Type="http://schemas.openxmlformats.org/officeDocument/2006/relationships/slide" Target="/ppt/slides/slide5.xml" Id="R40189ae140b14224" /><Relationship Type="http://schemas.openxmlformats.org/officeDocument/2006/relationships/slide" Target="/ppt/slides/slide6.xml" Id="R95b90e30fcbb4490" /><Relationship Type="http://schemas.openxmlformats.org/officeDocument/2006/relationships/slide" Target="/ppt/slides/slide7.xml" Id="Ra3ff81ece026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cd36e2a68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38810f3784442" /><Relationship Type="http://schemas.openxmlformats.org/officeDocument/2006/relationships/theme" Target="/ppt/slideMasters/theme/theme1.xml" Id="R04ab5ccbee43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38810f37844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d4abfd753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5eedb18f40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e15a5a13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607ac4115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f054a0bab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81b96ea61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aa4eb9f05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LUNDBERGS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LUNDBERGS HOLDING AS ble etablert [år] og holder til i Gratangen.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19 467 283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19 472 108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LUNDBERG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9470 Gratangen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02 06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LUNDBERGS HOLDING AS</a:t>
            </a:r>
          </a:p>
        </p:txBody>
      </p:sp>
    </p:spTree>
  </p:cSld>
  <p:clrMapOvr>
    <a:masterClrMapping xmlns:a="http://schemas.openxmlformats.org/drawingml/2006/main"/>
  </p:clrMapOvr>
</p:sld>
</file>