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68bae0c89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6954f96e9476f"/>
  </p:sldMasterIdLst>
  <p:sldIdLst>
    <p:sldId xmlns:r="http://schemas.openxmlformats.org/officeDocument/2006/relationships" id="256" r:id="R1a66da69294047e9"/>
    <p:sldId xmlns:r="http://schemas.openxmlformats.org/officeDocument/2006/relationships" id="257" r:id="R08aa78614c774a97"/>
    <p:sldId xmlns:r="http://schemas.openxmlformats.org/officeDocument/2006/relationships" id="258" r:id="Re15e55b314e7452d"/>
    <p:sldId xmlns:r="http://schemas.openxmlformats.org/officeDocument/2006/relationships" id="259" r:id="R21428c26d0cc490a"/>
    <p:sldId xmlns:r="http://schemas.openxmlformats.org/officeDocument/2006/relationships" id="260" r:id="R06fa859c82e64a5a"/>
    <p:sldId xmlns:r="http://schemas.openxmlformats.org/officeDocument/2006/relationships" id="261" r:id="R85e0ccfe1a194a89"/>
    <p:sldId xmlns:r="http://schemas.openxmlformats.org/officeDocument/2006/relationships" id="262" r:id="R8a38750d8c8e4e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6954f96e9476f" /><Relationship Type="http://schemas.openxmlformats.org/officeDocument/2006/relationships/slide" Target="/ppt/slides/slide1.xml" Id="R1a66da69294047e9" /><Relationship Type="http://schemas.openxmlformats.org/officeDocument/2006/relationships/slide" Target="/ppt/slides/slide2.xml" Id="R08aa78614c774a97" /><Relationship Type="http://schemas.openxmlformats.org/officeDocument/2006/relationships/slide" Target="/ppt/slides/slide3.xml" Id="Re15e55b314e7452d" /><Relationship Type="http://schemas.openxmlformats.org/officeDocument/2006/relationships/slide" Target="/ppt/slides/slide4.xml" Id="R21428c26d0cc490a" /><Relationship Type="http://schemas.openxmlformats.org/officeDocument/2006/relationships/slide" Target="/ppt/slides/slide5.xml" Id="R06fa859c82e64a5a" /><Relationship Type="http://schemas.openxmlformats.org/officeDocument/2006/relationships/slide" Target="/ppt/slides/slide6.xml" Id="R85e0ccfe1a194a89" /><Relationship Type="http://schemas.openxmlformats.org/officeDocument/2006/relationships/slide" Target="/ppt/slides/slide7.xml" Id="R8a38750d8c8e4e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30816dcec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acd587c71428c" /><Relationship Type="http://schemas.openxmlformats.org/officeDocument/2006/relationships/theme" Target="/ppt/slideMasters/theme/theme1.xml" Id="Rdc804257f756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acd587c71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d651b6907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2883990e8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6ecd2faad40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b352cc86a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f42d5d0cf4c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c783d140b4f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5e8f29691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