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6d9563dfa648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a95d5893d740b8"/>
  </p:sldMasterIdLst>
  <p:sldIdLst>
    <p:sldId xmlns:r="http://schemas.openxmlformats.org/officeDocument/2006/relationships" id="256" r:id="R78b81d265d8c4afe"/>
    <p:sldId xmlns:r="http://schemas.openxmlformats.org/officeDocument/2006/relationships" id="257" r:id="R322ca404fde74d55"/>
    <p:sldId xmlns:r="http://schemas.openxmlformats.org/officeDocument/2006/relationships" id="258" r:id="R779a639ef0bb4c1f"/>
    <p:sldId xmlns:r="http://schemas.openxmlformats.org/officeDocument/2006/relationships" id="259" r:id="R75b1206043a3464f"/>
    <p:sldId xmlns:r="http://schemas.openxmlformats.org/officeDocument/2006/relationships" id="260" r:id="Re0a49d514e664bb3"/>
    <p:sldId xmlns:r="http://schemas.openxmlformats.org/officeDocument/2006/relationships" id="261" r:id="Rd5a38357b31c45a1"/>
    <p:sldId xmlns:r="http://schemas.openxmlformats.org/officeDocument/2006/relationships" id="262" r:id="R8558c5eac59a4c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95d5893d740b8" /><Relationship Type="http://schemas.openxmlformats.org/officeDocument/2006/relationships/slide" Target="/ppt/slides/slide1.xml" Id="R78b81d265d8c4afe" /><Relationship Type="http://schemas.openxmlformats.org/officeDocument/2006/relationships/slide" Target="/ppt/slides/slide2.xml" Id="R322ca404fde74d55" /><Relationship Type="http://schemas.openxmlformats.org/officeDocument/2006/relationships/slide" Target="/ppt/slides/slide3.xml" Id="R779a639ef0bb4c1f" /><Relationship Type="http://schemas.openxmlformats.org/officeDocument/2006/relationships/slide" Target="/ppt/slides/slide4.xml" Id="R75b1206043a3464f" /><Relationship Type="http://schemas.openxmlformats.org/officeDocument/2006/relationships/slide" Target="/ppt/slides/slide5.xml" Id="Re0a49d514e664bb3" /><Relationship Type="http://schemas.openxmlformats.org/officeDocument/2006/relationships/slide" Target="/ppt/slides/slide6.xml" Id="Rd5a38357b31c45a1" /><Relationship Type="http://schemas.openxmlformats.org/officeDocument/2006/relationships/slide" Target="/ppt/slides/slide7.xml" Id="R8558c5eac59a4c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e87f2cc574d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2a1d46a9a48e5" /><Relationship Type="http://schemas.openxmlformats.org/officeDocument/2006/relationships/theme" Target="/ppt/slideMasters/theme/theme1.xml" Id="R8d4ca8cf8c1142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2a1d46a9a48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596e9bc53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859bb7540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1305d0484e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9763ef95a44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72da901f54f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fc4f6166c40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2b224288b4e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DEFENCE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DEFENCE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BORGHEIM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58A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78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989 220 128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DEFENCE AS</a:t>
            </a:r>
          </a:p>
        </p:txBody>
      </p:sp>
    </p:spTree>
  </p:cSld>
  <p:clrMapOvr>
    <a:masterClrMapping xmlns:a="http://schemas.openxmlformats.org/drawingml/2006/main"/>
  </p:clrMapOvr>
</p:sld>
</file>