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01f916d23e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77d03870f4201"/>
  </p:sldMasterIdLst>
  <p:sldIdLst>
    <p:sldId xmlns:r="http://schemas.openxmlformats.org/officeDocument/2006/relationships" id="256" r:id="R5979db9529804a33"/>
    <p:sldId xmlns:r="http://schemas.openxmlformats.org/officeDocument/2006/relationships" id="257" r:id="R5350c41077f246b4"/>
    <p:sldId xmlns:r="http://schemas.openxmlformats.org/officeDocument/2006/relationships" id="258" r:id="R6f81b706a2f048ef"/>
    <p:sldId xmlns:r="http://schemas.openxmlformats.org/officeDocument/2006/relationships" id="259" r:id="Raa3d8564dfe1423f"/>
    <p:sldId xmlns:r="http://schemas.openxmlformats.org/officeDocument/2006/relationships" id="260" r:id="Ra1c9b0ce0c0a40d0"/>
    <p:sldId xmlns:r="http://schemas.openxmlformats.org/officeDocument/2006/relationships" id="261" r:id="Rb204139d2e6a4d4e"/>
    <p:sldId xmlns:r="http://schemas.openxmlformats.org/officeDocument/2006/relationships" id="262" r:id="R0d5574de1f274c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77d03870f4201" /><Relationship Type="http://schemas.openxmlformats.org/officeDocument/2006/relationships/slide" Target="/ppt/slides/slide1.xml" Id="R5979db9529804a33" /><Relationship Type="http://schemas.openxmlformats.org/officeDocument/2006/relationships/slide" Target="/ppt/slides/slide2.xml" Id="R5350c41077f246b4" /><Relationship Type="http://schemas.openxmlformats.org/officeDocument/2006/relationships/slide" Target="/ppt/slides/slide3.xml" Id="R6f81b706a2f048ef" /><Relationship Type="http://schemas.openxmlformats.org/officeDocument/2006/relationships/slide" Target="/ppt/slides/slide4.xml" Id="Raa3d8564dfe1423f" /><Relationship Type="http://schemas.openxmlformats.org/officeDocument/2006/relationships/slide" Target="/ppt/slides/slide5.xml" Id="Ra1c9b0ce0c0a40d0" /><Relationship Type="http://schemas.openxmlformats.org/officeDocument/2006/relationships/slide" Target="/ppt/slides/slide6.xml" Id="Rb204139d2e6a4d4e" /><Relationship Type="http://schemas.openxmlformats.org/officeDocument/2006/relationships/slide" Target="/ppt/slides/slide7.xml" Id="R0d5574de1f274c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52417ea9a441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9f37bb8fc48c4" /><Relationship Type="http://schemas.openxmlformats.org/officeDocument/2006/relationships/theme" Target="/ppt/slideMasters/theme/theme1.xml" Id="R843a8e33d9694d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a9f37bb8fc48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4c85174ad4f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8cda15e3c49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243e7a4fc43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a01a7e803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6c255de3b4c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c2d15ac1947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9129a45e04b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MOBILEGROUP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MOBILEGROUP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2 993 716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4 364 224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 KJARTAN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MOBILEGROUP AS</a:t>
            </a:r>
          </a:p>
        </p:txBody>
      </p:sp>
    </p:spTree>
  </p:cSld>
  <p:clrMapOvr>
    <a:masterClrMapping xmlns:a="http://schemas.openxmlformats.org/drawingml/2006/main"/>
  </p:clrMapOvr>
</p:sld>
</file>