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c5093c0cc348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17e4125a714523"/>
  </p:sldMasterIdLst>
  <p:sldIdLst>
    <p:sldId xmlns:r="http://schemas.openxmlformats.org/officeDocument/2006/relationships" id="256" r:id="Rbce5f15f127f4345"/>
    <p:sldId xmlns:r="http://schemas.openxmlformats.org/officeDocument/2006/relationships" id="257" r:id="Rab8c5e750cb142a2"/>
    <p:sldId xmlns:r="http://schemas.openxmlformats.org/officeDocument/2006/relationships" id="258" r:id="Rc641a61d007f4915"/>
    <p:sldId xmlns:r="http://schemas.openxmlformats.org/officeDocument/2006/relationships" id="259" r:id="R0ba5451d44774666"/>
    <p:sldId xmlns:r="http://schemas.openxmlformats.org/officeDocument/2006/relationships" id="260" r:id="R3c6362cdbd514377"/>
    <p:sldId xmlns:r="http://schemas.openxmlformats.org/officeDocument/2006/relationships" id="261" r:id="R0b31d7aecd6d4a40"/>
    <p:sldId xmlns:r="http://schemas.openxmlformats.org/officeDocument/2006/relationships" id="262" r:id="Re8778ee04b3144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17e4125a714523" /><Relationship Type="http://schemas.openxmlformats.org/officeDocument/2006/relationships/slide" Target="/ppt/slides/slide1.xml" Id="Rbce5f15f127f4345" /><Relationship Type="http://schemas.openxmlformats.org/officeDocument/2006/relationships/slide" Target="/ppt/slides/slide2.xml" Id="Rab8c5e750cb142a2" /><Relationship Type="http://schemas.openxmlformats.org/officeDocument/2006/relationships/slide" Target="/ppt/slides/slide3.xml" Id="Rc641a61d007f4915" /><Relationship Type="http://schemas.openxmlformats.org/officeDocument/2006/relationships/slide" Target="/ppt/slides/slide4.xml" Id="R0ba5451d44774666" /><Relationship Type="http://schemas.openxmlformats.org/officeDocument/2006/relationships/slide" Target="/ppt/slides/slide5.xml" Id="R3c6362cdbd514377" /><Relationship Type="http://schemas.openxmlformats.org/officeDocument/2006/relationships/slide" Target="/ppt/slides/slide6.xml" Id="R0b31d7aecd6d4a40" /><Relationship Type="http://schemas.openxmlformats.org/officeDocument/2006/relationships/slide" Target="/ppt/slides/slide7.xml" Id="Re8778ee04b3144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29bf26f03a44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713a25cdfe48af" /><Relationship Type="http://schemas.openxmlformats.org/officeDocument/2006/relationships/theme" Target="/ppt/slideMasters/theme/theme1.xml" Id="R0b0bd324acc74d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713a25cdfe48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3a5f4d6e924d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45a1f5bcc04f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4e9c5027b145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9ab62ef664b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532cc2f6014b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a89046ecea43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721e0186504a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ANNEKSET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ANNEKSET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ANNEKSET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ANNEKSET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ANNEKSET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ANNEKSET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4 294 218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4 260 658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7 650 922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54 599 738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57 091 259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ANNEKSET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STAVELAND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ANNEKSET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Bolignummer 8H, Severin Malmins veg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5519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989 220 713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ANNEKSET AS</a:t>
            </a:r>
          </a:p>
        </p:txBody>
      </p:sp>
    </p:spTree>
  </p:cSld>
  <p:clrMapOvr>
    <a:masterClrMapping xmlns:a="http://schemas.openxmlformats.org/drawingml/2006/main"/>
  </p:clrMapOvr>
</p:sld>
</file>