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153e8860214f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fd203ed2294fb6"/>
  </p:sldMasterIdLst>
  <p:sldIdLst>
    <p:sldId xmlns:r="http://schemas.openxmlformats.org/officeDocument/2006/relationships" id="256" r:id="R78cb91065cd1475b"/>
    <p:sldId xmlns:r="http://schemas.openxmlformats.org/officeDocument/2006/relationships" id="257" r:id="R4c5429ce86d949fe"/>
    <p:sldId xmlns:r="http://schemas.openxmlformats.org/officeDocument/2006/relationships" id="258" r:id="R098d3af0872649c1"/>
    <p:sldId xmlns:r="http://schemas.openxmlformats.org/officeDocument/2006/relationships" id="259" r:id="Rcdda4580a4e442f9"/>
    <p:sldId xmlns:r="http://schemas.openxmlformats.org/officeDocument/2006/relationships" id="260" r:id="Rfac9edf287624836"/>
    <p:sldId xmlns:r="http://schemas.openxmlformats.org/officeDocument/2006/relationships" id="261" r:id="Reeabf031cc2746a5"/>
    <p:sldId xmlns:r="http://schemas.openxmlformats.org/officeDocument/2006/relationships" id="262" r:id="Rb076fa4bb6cf45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fd203ed2294fb6" /><Relationship Type="http://schemas.openxmlformats.org/officeDocument/2006/relationships/slide" Target="/ppt/slides/slide1.xml" Id="R78cb91065cd1475b" /><Relationship Type="http://schemas.openxmlformats.org/officeDocument/2006/relationships/slide" Target="/ppt/slides/slide2.xml" Id="R4c5429ce86d949fe" /><Relationship Type="http://schemas.openxmlformats.org/officeDocument/2006/relationships/slide" Target="/ppt/slides/slide3.xml" Id="R098d3af0872649c1" /><Relationship Type="http://schemas.openxmlformats.org/officeDocument/2006/relationships/slide" Target="/ppt/slides/slide4.xml" Id="Rcdda4580a4e442f9" /><Relationship Type="http://schemas.openxmlformats.org/officeDocument/2006/relationships/slide" Target="/ppt/slides/slide5.xml" Id="Rfac9edf287624836" /><Relationship Type="http://schemas.openxmlformats.org/officeDocument/2006/relationships/slide" Target="/ppt/slides/slide6.xml" Id="Reeabf031cc2746a5" /><Relationship Type="http://schemas.openxmlformats.org/officeDocument/2006/relationships/slide" Target="/ppt/slides/slide7.xml" Id="Rb076fa4bb6cf45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c5505cbed148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a56954b5646bc" /><Relationship Type="http://schemas.openxmlformats.org/officeDocument/2006/relationships/theme" Target="/ppt/slideMasters/theme/theme1.xml" Id="R95e436679cc64f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2a56954b5646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c7991c59242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5c7a4c1554e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5fe1fca1640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e78c5da2048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a7169307d4f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3f0ece8bf47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307ea9b4742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GULBRANDSEN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HOLDING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541 200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−613 481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4 123 123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14 339 896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18 539 573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Meierivegen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arild@gulbrandsen-olimb.no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