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e68c32f6c542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b14f02815d42fe"/>
  </p:sldMasterIdLst>
  <p:sldIdLst>
    <p:sldId xmlns:r="http://schemas.openxmlformats.org/officeDocument/2006/relationships" id="256" r:id="R171abbbc4d5b479d"/>
    <p:sldId xmlns:r="http://schemas.openxmlformats.org/officeDocument/2006/relationships" id="257" r:id="R302b1bb5dd7a4440"/>
    <p:sldId xmlns:r="http://schemas.openxmlformats.org/officeDocument/2006/relationships" id="258" r:id="R8433c933776e4353"/>
    <p:sldId xmlns:r="http://schemas.openxmlformats.org/officeDocument/2006/relationships" id="259" r:id="Red17f2230d02482f"/>
    <p:sldId xmlns:r="http://schemas.openxmlformats.org/officeDocument/2006/relationships" id="260" r:id="R76297ccd9c2146a7"/>
    <p:sldId xmlns:r="http://schemas.openxmlformats.org/officeDocument/2006/relationships" id="261" r:id="R0ca5a1989f004bb8"/>
    <p:sldId xmlns:r="http://schemas.openxmlformats.org/officeDocument/2006/relationships" id="262" r:id="R3266c2b6b9bf45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b14f02815d42fe" /><Relationship Type="http://schemas.openxmlformats.org/officeDocument/2006/relationships/slide" Target="/ppt/slides/slide1.xml" Id="R171abbbc4d5b479d" /><Relationship Type="http://schemas.openxmlformats.org/officeDocument/2006/relationships/slide" Target="/ppt/slides/slide2.xml" Id="R302b1bb5dd7a4440" /><Relationship Type="http://schemas.openxmlformats.org/officeDocument/2006/relationships/slide" Target="/ppt/slides/slide3.xml" Id="R8433c933776e4353" /><Relationship Type="http://schemas.openxmlformats.org/officeDocument/2006/relationships/slide" Target="/ppt/slides/slide4.xml" Id="Red17f2230d02482f" /><Relationship Type="http://schemas.openxmlformats.org/officeDocument/2006/relationships/slide" Target="/ppt/slides/slide5.xml" Id="R76297ccd9c2146a7" /><Relationship Type="http://schemas.openxmlformats.org/officeDocument/2006/relationships/slide" Target="/ppt/slides/slide6.xml" Id="R0ca5a1989f004bb8" /><Relationship Type="http://schemas.openxmlformats.org/officeDocument/2006/relationships/slide" Target="/ppt/slides/slide7.xml" Id="R3266c2b6b9bf45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6c81083fca48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6774c6b0047e8" /><Relationship Type="http://schemas.openxmlformats.org/officeDocument/2006/relationships/theme" Target="/ppt/slideMasters/theme/theme1.xml" Id="Rd6879926263a41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26774c6b0047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b4bae561b43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7b90a5db145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6a1e7ecca4d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e73dc72cd49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74ff8dbc34b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ded1cd91c48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d86fe2f1346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FOGO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FOGO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FOGO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FOGO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FOGO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FOGO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623 192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10 796 628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10 881 008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FOGO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ESPEN  –  95,0 %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FOGO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Frida Hansens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989 222 945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FOGO AS</a:t>
            </a:r>
          </a:p>
        </p:txBody>
      </p:sp>
    </p:spTree>
  </p:cSld>
  <p:clrMapOvr>
    <a:masterClrMapping xmlns:a="http://schemas.openxmlformats.org/drawingml/2006/main"/>
  </p:clrMapOvr>
</p:sld>
</file>