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953bce9d8c40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852fb774f4a8c"/>
  </p:sldMasterIdLst>
  <p:sldIdLst>
    <p:sldId xmlns:r="http://schemas.openxmlformats.org/officeDocument/2006/relationships" id="256" r:id="R2e676f4748374249"/>
    <p:sldId xmlns:r="http://schemas.openxmlformats.org/officeDocument/2006/relationships" id="257" r:id="Re69909e530ba482e"/>
    <p:sldId xmlns:r="http://schemas.openxmlformats.org/officeDocument/2006/relationships" id="258" r:id="Rdf419aeeedcd4304"/>
    <p:sldId xmlns:r="http://schemas.openxmlformats.org/officeDocument/2006/relationships" id="259" r:id="Raae443b3bc8d4844"/>
    <p:sldId xmlns:r="http://schemas.openxmlformats.org/officeDocument/2006/relationships" id="260" r:id="Rd0749b95d8ba4647"/>
    <p:sldId xmlns:r="http://schemas.openxmlformats.org/officeDocument/2006/relationships" id="261" r:id="Re88bd19cfe134507"/>
    <p:sldId xmlns:r="http://schemas.openxmlformats.org/officeDocument/2006/relationships" id="262" r:id="Rc764555d460847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852fb774f4a8c" /><Relationship Type="http://schemas.openxmlformats.org/officeDocument/2006/relationships/slide" Target="/ppt/slides/slide1.xml" Id="R2e676f4748374249" /><Relationship Type="http://schemas.openxmlformats.org/officeDocument/2006/relationships/slide" Target="/ppt/slides/slide2.xml" Id="Re69909e530ba482e" /><Relationship Type="http://schemas.openxmlformats.org/officeDocument/2006/relationships/slide" Target="/ppt/slides/slide3.xml" Id="Rdf419aeeedcd4304" /><Relationship Type="http://schemas.openxmlformats.org/officeDocument/2006/relationships/slide" Target="/ppt/slides/slide4.xml" Id="Raae443b3bc8d4844" /><Relationship Type="http://schemas.openxmlformats.org/officeDocument/2006/relationships/slide" Target="/ppt/slides/slide5.xml" Id="Rd0749b95d8ba4647" /><Relationship Type="http://schemas.openxmlformats.org/officeDocument/2006/relationships/slide" Target="/ppt/slides/slide6.xml" Id="Re88bd19cfe134507" /><Relationship Type="http://schemas.openxmlformats.org/officeDocument/2006/relationships/slide" Target="/ppt/slides/slide7.xml" Id="Rc764555d460847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7cd183eef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f08534a5a4920" /><Relationship Type="http://schemas.openxmlformats.org/officeDocument/2006/relationships/theme" Target="/ppt/slideMasters/theme/theme1.xml" Id="Ra3d90d42e0f044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af08534a5a49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d8e8d0709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fcab1415d43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8c90326e243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08c6acf7e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1ac19e0de40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11e608ce542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2242c8b09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ØSTHUS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ØSTHUS HOLDING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341 139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7 099 926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7 156 080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ØSTHUS SIGRID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Grilstadkleiva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7060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sigrid.osthus@outlook.com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ØSTHUS HOLDING AS</a:t>
            </a:r>
          </a:p>
        </p:txBody>
      </p:sp>
    </p:spTree>
  </p:cSld>
  <p:clrMapOvr>
    <a:masterClrMapping xmlns:a="http://schemas.openxmlformats.org/drawingml/2006/main"/>
  </p:clrMapOvr>
</p:sld>
</file>