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c380f0b13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07f9f9af03430c"/>
  </p:sldMasterIdLst>
  <p:sldIdLst>
    <p:sldId xmlns:r="http://schemas.openxmlformats.org/officeDocument/2006/relationships" id="256" r:id="Rc316cfeb36254491"/>
    <p:sldId xmlns:r="http://schemas.openxmlformats.org/officeDocument/2006/relationships" id="257" r:id="Rf71ab9cc53844519"/>
    <p:sldId xmlns:r="http://schemas.openxmlformats.org/officeDocument/2006/relationships" id="258" r:id="R4eb4c91f47b444af"/>
    <p:sldId xmlns:r="http://schemas.openxmlformats.org/officeDocument/2006/relationships" id="259" r:id="Rab7ac8acc0bb4eb2"/>
    <p:sldId xmlns:r="http://schemas.openxmlformats.org/officeDocument/2006/relationships" id="260" r:id="R0472db19c9aa44f1"/>
    <p:sldId xmlns:r="http://schemas.openxmlformats.org/officeDocument/2006/relationships" id="261" r:id="R823fdb62a16e4ff1"/>
    <p:sldId xmlns:r="http://schemas.openxmlformats.org/officeDocument/2006/relationships" id="262" r:id="R120cfba7ae7941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07f9f9af03430c" /><Relationship Type="http://schemas.openxmlformats.org/officeDocument/2006/relationships/slide" Target="/ppt/slides/slide1.xml" Id="Rc316cfeb36254491" /><Relationship Type="http://schemas.openxmlformats.org/officeDocument/2006/relationships/slide" Target="/ppt/slides/slide2.xml" Id="Rf71ab9cc53844519" /><Relationship Type="http://schemas.openxmlformats.org/officeDocument/2006/relationships/slide" Target="/ppt/slides/slide3.xml" Id="R4eb4c91f47b444af" /><Relationship Type="http://schemas.openxmlformats.org/officeDocument/2006/relationships/slide" Target="/ppt/slides/slide4.xml" Id="Rab7ac8acc0bb4eb2" /><Relationship Type="http://schemas.openxmlformats.org/officeDocument/2006/relationships/slide" Target="/ppt/slides/slide5.xml" Id="R0472db19c9aa44f1" /><Relationship Type="http://schemas.openxmlformats.org/officeDocument/2006/relationships/slide" Target="/ppt/slides/slide6.xml" Id="R823fdb62a16e4ff1" /><Relationship Type="http://schemas.openxmlformats.org/officeDocument/2006/relationships/slide" Target="/ppt/slides/slide7.xml" Id="R120cfba7ae7941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0123f8a73048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5637ec5794c36" /><Relationship Type="http://schemas.openxmlformats.org/officeDocument/2006/relationships/theme" Target="/ppt/slideMasters/theme/theme1.xml" Id="R7cb086d39d7242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25637ec5794c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29d1a0dfd46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a4d844ef14f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fd3cae65545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38948d0024d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283c45dac40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0854debe247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9aeeec33d41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