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bb8fa1839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0ae49dfee41da"/>
  </p:sldMasterIdLst>
  <p:sldIdLst>
    <p:sldId xmlns:r="http://schemas.openxmlformats.org/officeDocument/2006/relationships" id="256" r:id="R5ee3e5d408b94953"/>
    <p:sldId xmlns:r="http://schemas.openxmlformats.org/officeDocument/2006/relationships" id="257" r:id="R62ff1daa1efc46a0"/>
    <p:sldId xmlns:r="http://schemas.openxmlformats.org/officeDocument/2006/relationships" id="258" r:id="Ra467c69c412c4454"/>
    <p:sldId xmlns:r="http://schemas.openxmlformats.org/officeDocument/2006/relationships" id="259" r:id="Red29a360455f4f70"/>
    <p:sldId xmlns:r="http://schemas.openxmlformats.org/officeDocument/2006/relationships" id="260" r:id="R65c689016fcb4665"/>
    <p:sldId xmlns:r="http://schemas.openxmlformats.org/officeDocument/2006/relationships" id="261" r:id="Rac0ae14c8a464c7e"/>
    <p:sldId xmlns:r="http://schemas.openxmlformats.org/officeDocument/2006/relationships" id="262" r:id="R921cfe995b85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0ae49dfee41da" /><Relationship Type="http://schemas.openxmlformats.org/officeDocument/2006/relationships/slide" Target="/ppt/slides/slide1.xml" Id="R5ee3e5d408b94953" /><Relationship Type="http://schemas.openxmlformats.org/officeDocument/2006/relationships/slide" Target="/ppt/slides/slide2.xml" Id="R62ff1daa1efc46a0" /><Relationship Type="http://schemas.openxmlformats.org/officeDocument/2006/relationships/slide" Target="/ppt/slides/slide3.xml" Id="Ra467c69c412c4454" /><Relationship Type="http://schemas.openxmlformats.org/officeDocument/2006/relationships/slide" Target="/ppt/slides/slide4.xml" Id="Red29a360455f4f70" /><Relationship Type="http://schemas.openxmlformats.org/officeDocument/2006/relationships/slide" Target="/ppt/slides/slide5.xml" Id="R65c689016fcb4665" /><Relationship Type="http://schemas.openxmlformats.org/officeDocument/2006/relationships/slide" Target="/ppt/slides/slide6.xml" Id="Rac0ae14c8a464c7e" /><Relationship Type="http://schemas.openxmlformats.org/officeDocument/2006/relationships/slide" Target="/ppt/slides/slide7.xml" Id="R921cfe995b85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a8cd8ab1643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122ccd776429e" /><Relationship Type="http://schemas.openxmlformats.org/officeDocument/2006/relationships/theme" Target="/ppt/slideMasters/theme/theme1.xml" Id="R34d9eb7c93d1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122ccd776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121efa65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4d427ee12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178e429947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2fdaef6df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6f1bd968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0bf7472b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c9c26fd08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3 544 911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Brukseier Olsens vei 51B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TROLLA INVEST AS</a:t>
            </a:r>
          </a:p>
        </p:txBody>
      </p:sp>
    </p:spTree>
  </p:cSld>
  <p:clrMapOvr>
    <a:masterClrMapping xmlns:a="http://schemas.openxmlformats.org/drawingml/2006/main"/>
  </p:clrMapOvr>
</p:sld>
</file>