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3335ff27e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1e241bcd04470"/>
  </p:sldMasterIdLst>
  <p:sldIdLst>
    <p:sldId xmlns:r="http://schemas.openxmlformats.org/officeDocument/2006/relationships" id="256" r:id="R7e1665265a324eb3"/>
    <p:sldId xmlns:r="http://schemas.openxmlformats.org/officeDocument/2006/relationships" id="257" r:id="R9e00c5c5351d42e9"/>
    <p:sldId xmlns:r="http://schemas.openxmlformats.org/officeDocument/2006/relationships" id="258" r:id="R41ebddaabd534548"/>
    <p:sldId xmlns:r="http://schemas.openxmlformats.org/officeDocument/2006/relationships" id="259" r:id="R9d95f7ce708e46f9"/>
    <p:sldId xmlns:r="http://schemas.openxmlformats.org/officeDocument/2006/relationships" id="260" r:id="Rbdf8ff29ca53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1e241bcd04470" /><Relationship Type="http://schemas.openxmlformats.org/officeDocument/2006/relationships/slide" Target="/ppt/slides/slide1.xml" Id="R7e1665265a324eb3" /><Relationship Type="http://schemas.openxmlformats.org/officeDocument/2006/relationships/slide" Target="/ppt/slides/slide2.xml" Id="R9e00c5c5351d42e9" /><Relationship Type="http://schemas.openxmlformats.org/officeDocument/2006/relationships/slide" Target="/ppt/slides/slide3.xml" Id="R41ebddaabd534548" /><Relationship Type="http://schemas.openxmlformats.org/officeDocument/2006/relationships/slide" Target="/ppt/slides/slide4.xml" Id="R9d95f7ce708e46f9" /><Relationship Type="http://schemas.openxmlformats.org/officeDocument/2006/relationships/slide" Target="/ppt/slides/slide5.xml" Id="Rbdf8ff29ca53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587354630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218bb7c274714" /><Relationship Type="http://schemas.openxmlformats.org/officeDocument/2006/relationships/theme" Target="/ppt/slideMasters/theme/theme1.xml" Id="Rc9d04322a27a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218bb7c27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3e392aae5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9539219d2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1d4d719f7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40404cd12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cbc5c897f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