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43dc0a7f9d40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d1f451efe949dd"/>
  </p:sldMasterIdLst>
  <p:sldIdLst>
    <p:sldId xmlns:r="http://schemas.openxmlformats.org/officeDocument/2006/relationships" id="256" r:id="R18d75fb002f641f4"/>
    <p:sldId xmlns:r="http://schemas.openxmlformats.org/officeDocument/2006/relationships" id="257" r:id="Rb2543909eb5c4102"/>
    <p:sldId xmlns:r="http://schemas.openxmlformats.org/officeDocument/2006/relationships" id="258" r:id="R5db3612d895e4da1"/>
    <p:sldId xmlns:r="http://schemas.openxmlformats.org/officeDocument/2006/relationships" id="259" r:id="Rc87da23c900e420c"/>
    <p:sldId xmlns:r="http://schemas.openxmlformats.org/officeDocument/2006/relationships" id="260" r:id="Rc59d71b736cb4dd1"/>
    <p:sldId xmlns:r="http://schemas.openxmlformats.org/officeDocument/2006/relationships" id="261" r:id="R4273c6a85bf442b7"/>
    <p:sldId xmlns:r="http://schemas.openxmlformats.org/officeDocument/2006/relationships" id="262" r:id="Ref0b1d19043c4c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d1f451efe949dd" /><Relationship Type="http://schemas.openxmlformats.org/officeDocument/2006/relationships/slide" Target="/ppt/slides/slide1.xml" Id="R18d75fb002f641f4" /><Relationship Type="http://schemas.openxmlformats.org/officeDocument/2006/relationships/slide" Target="/ppt/slides/slide2.xml" Id="Rb2543909eb5c4102" /><Relationship Type="http://schemas.openxmlformats.org/officeDocument/2006/relationships/slide" Target="/ppt/slides/slide3.xml" Id="R5db3612d895e4da1" /><Relationship Type="http://schemas.openxmlformats.org/officeDocument/2006/relationships/slide" Target="/ppt/slides/slide4.xml" Id="Rc87da23c900e420c" /><Relationship Type="http://schemas.openxmlformats.org/officeDocument/2006/relationships/slide" Target="/ppt/slides/slide5.xml" Id="Rc59d71b736cb4dd1" /><Relationship Type="http://schemas.openxmlformats.org/officeDocument/2006/relationships/slide" Target="/ppt/slides/slide6.xml" Id="R4273c6a85bf442b7" /><Relationship Type="http://schemas.openxmlformats.org/officeDocument/2006/relationships/slide" Target="/ppt/slides/slide7.xml" Id="Ref0b1d19043c4c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f17b0ddfbf41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3ecab9775e4fc5" /><Relationship Type="http://schemas.openxmlformats.org/officeDocument/2006/relationships/theme" Target="/ppt/slideMasters/theme/theme1.xml" Id="Rfaa5a078085e43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3ecab9775e4f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4192e232bb40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92623dc15047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cc730ab87e4e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b5baa992c345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83544683143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3330e0b2174c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f47a648d742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LITLABØ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LITLABØ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LITLABØ HOLDING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LITLABØ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LITLABØ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LITLABØ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−57 967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364 728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16 461 376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16 809 709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LITLABØ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LITLABØ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LITLABØ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Kviteluren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5414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firmapost@litlaboe.no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989 229 168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LITLABØ HOLDING AS</a:t>
            </a:r>
          </a:p>
        </p:txBody>
      </p:sp>
    </p:spTree>
  </p:cSld>
  <p:clrMapOvr>
    <a:masterClrMapping xmlns:a="http://schemas.openxmlformats.org/drawingml/2006/main"/>
  </p:clrMapOvr>
</p:sld>
</file>