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670be5679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88843285c4953"/>
  </p:sldMasterIdLst>
  <p:sldIdLst>
    <p:sldId xmlns:r="http://schemas.openxmlformats.org/officeDocument/2006/relationships" id="256" r:id="R59f9f688ff814fb3"/>
    <p:sldId xmlns:r="http://schemas.openxmlformats.org/officeDocument/2006/relationships" id="257" r:id="Rf090184333ac4830"/>
    <p:sldId xmlns:r="http://schemas.openxmlformats.org/officeDocument/2006/relationships" id="258" r:id="R435c255855524630"/>
    <p:sldId xmlns:r="http://schemas.openxmlformats.org/officeDocument/2006/relationships" id="259" r:id="Rb06054edee3a492c"/>
    <p:sldId xmlns:r="http://schemas.openxmlformats.org/officeDocument/2006/relationships" id="260" r:id="R742005b58afc4498"/>
    <p:sldId xmlns:r="http://schemas.openxmlformats.org/officeDocument/2006/relationships" id="261" r:id="Ra3325b6bb7d34a69"/>
    <p:sldId xmlns:r="http://schemas.openxmlformats.org/officeDocument/2006/relationships" id="262" r:id="R90f8a19066af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8843285c4953" /><Relationship Type="http://schemas.openxmlformats.org/officeDocument/2006/relationships/slide" Target="/ppt/slides/slide1.xml" Id="R59f9f688ff814fb3" /><Relationship Type="http://schemas.openxmlformats.org/officeDocument/2006/relationships/slide" Target="/ppt/slides/slide2.xml" Id="Rf090184333ac4830" /><Relationship Type="http://schemas.openxmlformats.org/officeDocument/2006/relationships/slide" Target="/ppt/slides/slide3.xml" Id="R435c255855524630" /><Relationship Type="http://schemas.openxmlformats.org/officeDocument/2006/relationships/slide" Target="/ppt/slides/slide4.xml" Id="Rb06054edee3a492c" /><Relationship Type="http://schemas.openxmlformats.org/officeDocument/2006/relationships/slide" Target="/ppt/slides/slide5.xml" Id="R742005b58afc4498" /><Relationship Type="http://schemas.openxmlformats.org/officeDocument/2006/relationships/slide" Target="/ppt/slides/slide6.xml" Id="Ra3325b6bb7d34a69" /><Relationship Type="http://schemas.openxmlformats.org/officeDocument/2006/relationships/slide" Target="/ppt/slides/slide7.xml" Id="R90f8a19066af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fc23f45d1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72f548bc4913" /><Relationship Type="http://schemas.openxmlformats.org/officeDocument/2006/relationships/theme" Target="/ppt/slideMasters/theme/theme1.xml" Id="R5608ac669ab2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c72f548bc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9b372b4e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892cc71eb49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a3ff10f8b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fe63b5a84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09db52ef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567a84e54a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7da98546b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SUNDSMOEN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52 288 792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54 396 511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ZNØY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LSEV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307, 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