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4cc3497c4642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a1581ea2c24d01"/>
  </p:sldMasterIdLst>
  <p:sldIdLst>
    <p:sldId xmlns:r="http://schemas.openxmlformats.org/officeDocument/2006/relationships" id="256" r:id="R9f0a4ce321d24d02"/>
    <p:sldId xmlns:r="http://schemas.openxmlformats.org/officeDocument/2006/relationships" id="257" r:id="R30a5dafd53074ed8"/>
    <p:sldId xmlns:r="http://schemas.openxmlformats.org/officeDocument/2006/relationships" id="258" r:id="Rd722da7171f34969"/>
    <p:sldId xmlns:r="http://schemas.openxmlformats.org/officeDocument/2006/relationships" id="259" r:id="R7b56619576c344ea"/>
    <p:sldId xmlns:r="http://schemas.openxmlformats.org/officeDocument/2006/relationships" id="260" r:id="R2c8421adcced4ffc"/>
    <p:sldId xmlns:r="http://schemas.openxmlformats.org/officeDocument/2006/relationships" id="261" r:id="Rb0fb856160d24162"/>
    <p:sldId xmlns:r="http://schemas.openxmlformats.org/officeDocument/2006/relationships" id="262" r:id="Rd05cbc49c94048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1581ea2c24d01" /><Relationship Type="http://schemas.openxmlformats.org/officeDocument/2006/relationships/slide" Target="/ppt/slides/slide1.xml" Id="R9f0a4ce321d24d02" /><Relationship Type="http://schemas.openxmlformats.org/officeDocument/2006/relationships/slide" Target="/ppt/slides/slide2.xml" Id="R30a5dafd53074ed8" /><Relationship Type="http://schemas.openxmlformats.org/officeDocument/2006/relationships/slide" Target="/ppt/slides/slide3.xml" Id="Rd722da7171f34969" /><Relationship Type="http://schemas.openxmlformats.org/officeDocument/2006/relationships/slide" Target="/ppt/slides/slide4.xml" Id="R7b56619576c344ea" /><Relationship Type="http://schemas.openxmlformats.org/officeDocument/2006/relationships/slide" Target="/ppt/slides/slide5.xml" Id="R2c8421adcced4ffc" /><Relationship Type="http://schemas.openxmlformats.org/officeDocument/2006/relationships/slide" Target="/ppt/slides/slide6.xml" Id="Rb0fb856160d24162" /><Relationship Type="http://schemas.openxmlformats.org/officeDocument/2006/relationships/slide" Target="/ppt/slides/slide7.xml" Id="Rd05cbc49c94048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b9b57d81f4b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da9841caf49d8" /><Relationship Type="http://schemas.openxmlformats.org/officeDocument/2006/relationships/theme" Target="/ppt/slideMasters/theme/theme1.xml" Id="Rd6f18c96aa2c43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1da9841caf49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8c39fc53943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811bd2f2140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6c10b215d48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2fae0164e43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639f8365942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020cefe6b4a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de6ae541b45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XO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1 831 416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6 198 888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6 212 541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 Sletten, Dælijordet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HOLDING AS</a:t>
            </a:r>
          </a:p>
        </p:txBody>
      </p:sp>
    </p:spTree>
  </p:cSld>
  <p:clrMapOvr>
    <a:masterClrMapping xmlns:a="http://schemas.openxmlformats.org/drawingml/2006/main"/>
  </p:clrMapOvr>
</p:sld>
</file>