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a8b08ee0f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837af7210445ae"/>
  </p:sldMasterIdLst>
  <p:sldIdLst>
    <p:sldId xmlns:r="http://schemas.openxmlformats.org/officeDocument/2006/relationships" id="256" r:id="R9ad4de941ee14114"/>
    <p:sldId xmlns:r="http://schemas.openxmlformats.org/officeDocument/2006/relationships" id="257" r:id="R2ae2d3a5f6aa47dc"/>
    <p:sldId xmlns:r="http://schemas.openxmlformats.org/officeDocument/2006/relationships" id="258" r:id="R35a59e97e7314d01"/>
    <p:sldId xmlns:r="http://schemas.openxmlformats.org/officeDocument/2006/relationships" id="259" r:id="Rab40dcd8b688472d"/>
    <p:sldId xmlns:r="http://schemas.openxmlformats.org/officeDocument/2006/relationships" id="260" r:id="R26fd719ebde24e6b"/>
    <p:sldId xmlns:r="http://schemas.openxmlformats.org/officeDocument/2006/relationships" id="261" r:id="Rdf9b1efe75664ae6"/>
    <p:sldId xmlns:r="http://schemas.openxmlformats.org/officeDocument/2006/relationships" id="262" r:id="Rec7e25d80a55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37af7210445ae" /><Relationship Type="http://schemas.openxmlformats.org/officeDocument/2006/relationships/slide" Target="/ppt/slides/slide1.xml" Id="R9ad4de941ee14114" /><Relationship Type="http://schemas.openxmlformats.org/officeDocument/2006/relationships/slide" Target="/ppt/slides/slide2.xml" Id="R2ae2d3a5f6aa47dc" /><Relationship Type="http://schemas.openxmlformats.org/officeDocument/2006/relationships/slide" Target="/ppt/slides/slide3.xml" Id="R35a59e97e7314d01" /><Relationship Type="http://schemas.openxmlformats.org/officeDocument/2006/relationships/slide" Target="/ppt/slides/slide4.xml" Id="Rab40dcd8b688472d" /><Relationship Type="http://schemas.openxmlformats.org/officeDocument/2006/relationships/slide" Target="/ppt/slides/slide5.xml" Id="R26fd719ebde24e6b" /><Relationship Type="http://schemas.openxmlformats.org/officeDocument/2006/relationships/slide" Target="/ppt/slides/slide6.xml" Id="Rdf9b1efe75664ae6" /><Relationship Type="http://schemas.openxmlformats.org/officeDocument/2006/relationships/slide" Target="/ppt/slides/slide7.xml" Id="Rec7e25d80a55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4dd6de2844e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87014f2c04b80" /><Relationship Type="http://schemas.openxmlformats.org/officeDocument/2006/relationships/theme" Target="/ppt/slideMasters/theme/theme1.xml" Id="Rab49e945c0cf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87014f2c04b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49ed3178d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eb64589b6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5befb60474e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51c0db59e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8e69bde742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aba373ec9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35fb68d4a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LYSHOVE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LYSHOVE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HOVE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Haralds gate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sveinumg.hove@broadpark.no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LYSHOVE HOLDING AS</a:t>
            </a:r>
          </a:p>
        </p:txBody>
      </p:sp>
    </p:spTree>
  </p:cSld>
  <p:clrMapOvr>
    <a:masterClrMapping xmlns:a="http://schemas.openxmlformats.org/drawingml/2006/main"/>
  </p:clrMapOvr>
</p:sld>
</file>