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f4f62c130b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fbbb2f68e4e83"/>
  </p:sldMasterIdLst>
  <p:sldIdLst>
    <p:sldId xmlns:r="http://schemas.openxmlformats.org/officeDocument/2006/relationships" id="256" r:id="Rf1352d82ed244ac2"/>
    <p:sldId xmlns:r="http://schemas.openxmlformats.org/officeDocument/2006/relationships" id="257" r:id="R127e9fed53484935"/>
    <p:sldId xmlns:r="http://schemas.openxmlformats.org/officeDocument/2006/relationships" id="258" r:id="Rdb438fd92ccb434a"/>
    <p:sldId xmlns:r="http://schemas.openxmlformats.org/officeDocument/2006/relationships" id="259" r:id="Re8ff3a5d243844b8"/>
    <p:sldId xmlns:r="http://schemas.openxmlformats.org/officeDocument/2006/relationships" id="260" r:id="R274667bb0d57434c"/>
    <p:sldId xmlns:r="http://schemas.openxmlformats.org/officeDocument/2006/relationships" id="261" r:id="Rc158016a80e44210"/>
    <p:sldId xmlns:r="http://schemas.openxmlformats.org/officeDocument/2006/relationships" id="262" r:id="R351bac48d751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fbbb2f68e4e83" /><Relationship Type="http://schemas.openxmlformats.org/officeDocument/2006/relationships/slide" Target="/ppt/slides/slide1.xml" Id="Rf1352d82ed244ac2" /><Relationship Type="http://schemas.openxmlformats.org/officeDocument/2006/relationships/slide" Target="/ppt/slides/slide2.xml" Id="R127e9fed53484935" /><Relationship Type="http://schemas.openxmlformats.org/officeDocument/2006/relationships/slide" Target="/ppt/slides/slide3.xml" Id="Rdb438fd92ccb434a" /><Relationship Type="http://schemas.openxmlformats.org/officeDocument/2006/relationships/slide" Target="/ppt/slides/slide4.xml" Id="Re8ff3a5d243844b8" /><Relationship Type="http://schemas.openxmlformats.org/officeDocument/2006/relationships/slide" Target="/ppt/slides/slide5.xml" Id="R274667bb0d57434c" /><Relationship Type="http://schemas.openxmlformats.org/officeDocument/2006/relationships/slide" Target="/ppt/slides/slide6.xml" Id="Rc158016a80e44210" /><Relationship Type="http://schemas.openxmlformats.org/officeDocument/2006/relationships/slide" Target="/ppt/slides/slide7.xml" Id="R351bac48d751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37dec7b2c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4132897e4b8b" /><Relationship Type="http://schemas.openxmlformats.org/officeDocument/2006/relationships/theme" Target="/ppt/slideMasters/theme/theme1.xml" Id="Rded0d58df83a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34132897e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62e6f7aab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ccfcbff2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2a4f30ae2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6a2019298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2a7b685d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2c6e061d647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b3ab5e40f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