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d0e1cf815245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592ac9a6b84009"/>
  </p:sldMasterIdLst>
  <p:sldIdLst>
    <p:sldId xmlns:r="http://schemas.openxmlformats.org/officeDocument/2006/relationships" id="256" r:id="R87c6b63dda9b4109"/>
    <p:sldId xmlns:r="http://schemas.openxmlformats.org/officeDocument/2006/relationships" id="257" r:id="R9f229081de32456e"/>
    <p:sldId xmlns:r="http://schemas.openxmlformats.org/officeDocument/2006/relationships" id="258" r:id="R7c1c461afe5a4c17"/>
    <p:sldId xmlns:r="http://schemas.openxmlformats.org/officeDocument/2006/relationships" id="259" r:id="Rf1415a751a764785"/>
    <p:sldId xmlns:r="http://schemas.openxmlformats.org/officeDocument/2006/relationships" id="260" r:id="Rf56e61f4b8594f5f"/>
    <p:sldId xmlns:r="http://schemas.openxmlformats.org/officeDocument/2006/relationships" id="261" r:id="Rb6c91981d9eb4a16"/>
    <p:sldId xmlns:r="http://schemas.openxmlformats.org/officeDocument/2006/relationships" id="262" r:id="R5a9abe54764544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92ac9a6b84009" /><Relationship Type="http://schemas.openxmlformats.org/officeDocument/2006/relationships/slide" Target="/ppt/slides/slide1.xml" Id="R87c6b63dda9b4109" /><Relationship Type="http://schemas.openxmlformats.org/officeDocument/2006/relationships/slide" Target="/ppt/slides/slide2.xml" Id="R9f229081de32456e" /><Relationship Type="http://schemas.openxmlformats.org/officeDocument/2006/relationships/slide" Target="/ppt/slides/slide3.xml" Id="R7c1c461afe5a4c17" /><Relationship Type="http://schemas.openxmlformats.org/officeDocument/2006/relationships/slide" Target="/ppt/slides/slide4.xml" Id="Rf1415a751a764785" /><Relationship Type="http://schemas.openxmlformats.org/officeDocument/2006/relationships/slide" Target="/ppt/slides/slide5.xml" Id="Rf56e61f4b8594f5f" /><Relationship Type="http://schemas.openxmlformats.org/officeDocument/2006/relationships/slide" Target="/ppt/slides/slide6.xml" Id="Rb6c91981d9eb4a16" /><Relationship Type="http://schemas.openxmlformats.org/officeDocument/2006/relationships/slide" Target="/ppt/slides/slide7.xml" Id="R5a9abe54764544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b30ec414e45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c7262fd184550" /><Relationship Type="http://schemas.openxmlformats.org/officeDocument/2006/relationships/theme" Target="/ppt/slideMasters/theme/theme1.xml" Id="R3f84446f2d1949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cc7262fd18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1c8961a8249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33f3518894b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242600a1248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8869b9e2546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456b7baa54a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1533794b74f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d867738bb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