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5d6724370140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06d71aefb1476a"/>
  </p:sldMasterIdLst>
  <p:sldIdLst>
    <p:sldId xmlns:r="http://schemas.openxmlformats.org/officeDocument/2006/relationships" id="256" r:id="R3b124e0c0ccb44e7"/>
    <p:sldId xmlns:r="http://schemas.openxmlformats.org/officeDocument/2006/relationships" id="257" r:id="R135a9b7f8e394772"/>
    <p:sldId xmlns:r="http://schemas.openxmlformats.org/officeDocument/2006/relationships" id="258" r:id="R6efb629e7c1d470b"/>
    <p:sldId xmlns:r="http://schemas.openxmlformats.org/officeDocument/2006/relationships" id="259" r:id="R37822e30534a43a4"/>
    <p:sldId xmlns:r="http://schemas.openxmlformats.org/officeDocument/2006/relationships" id="260" r:id="R8a59d4ee11cb4e92"/>
    <p:sldId xmlns:r="http://schemas.openxmlformats.org/officeDocument/2006/relationships" id="261" r:id="Rf0342344b00f476e"/>
    <p:sldId xmlns:r="http://schemas.openxmlformats.org/officeDocument/2006/relationships" id="262" r:id="Rc8158933137b47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06d71aefb1476a" /><Relationship Type="http://schemas.openxmlformats.org/officeDocument/2006/relationships/slide" Target="/ppt/slides/slide1.xml" Id="R3b124e0c0ccb44e7" /><Relationship Type="http://schemas.openxmlformats.org/officeDocument/2006/relationships/slide" Target="/ppt/slides/slide2.xml" Id="R135a9b7f8e394772" /><Relationship Type="http://schemas.openxmlformats.org/officeDocument/2006/relationships/slide" Target="/ppt/slides/slide3.xml" Id="R6efb629e7c1d470b" /><Relationship Type="http://schemas.openxmlformats.org/officeDocument/2006/relationships/slide" Target="/ppt/slides/slide4.xml" Id="R37822e30534a43a4" /><Relationship Type="http://schemas.openxmlformats.org/officeDocument/2006/relationships/slide" Target="/ppt/slides/slide5.xml" Id="R8a59d4ee11cb4e92" /><Relationship Type="http://schemas.openxmlformats.org/officeDocument/2006/relationships/slide" Target="/ppt/slides/slide6.xml" Id="Rf0342344b00f476e" /><Relationship Type="http://schemas.openxmlformats.org/officeDocument/2006/relationships/slide" Target="/ppt/slides/slide7.xml" Id="Rc8158933137b47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9a0702eab46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8447089534345" /><Relationship Type="http://schemas.openxmlformats.org/officeDocument/2006/relationships/theme" Target="/ppt/slideMasters/theme/theme1.xml" Id="R5a66c6377e624a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84470895343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a5c72c6bc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133440ae44b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96b6ea8b147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25ea47e6441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f4c871c146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61b9a239d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1ba620b0d48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GELATHO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GELATHO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699 153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−1 658 574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53 882 544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8 375 059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56 398 047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THOMAS  –  27,2 %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EVA LILIAN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GRETHE BRØNDBO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LARS GERHARD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NORDBERG THOMAS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GELATHO AS</a:t>
            </a:r>
          </a:p>
        </p:txBody>
      </p:sp>
    </p:spTree>
  </p:cSld>
  <p:clrMapOvr>
    <a:masterClrMapping xmlns:a="http://schemas.openxmlformats.org/drawingml/2006/main"/>
  </p:clrMapOvr>
</p:sld>
</file>