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67e6a94e8241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3ce5c00e324e02"/>
  </p:sldMasterIdLst>
  <p:sldIdLst>
    <p:sldId xmlns:r="http://schemas.openxmlformats.org/officeDocument/2006/relationships" id="256" r:id="Ra0287f69b8de404b"/>
    <p:sldId xmlns:r="http://schemas.openxmlformats.org/officeDocument/2006/relationships" id="257" r:id="Rbafcb97157124d2a"/>
    <p:sldId xmlns:r="http://schemas.openxmlformats.org/officeDocument/2006/relationships" id="258" r:id="R2af2882f6bd1414d"/>
    <p:sldId xmlns:r="http://schemas.openxmlformats.org/officeDocument/2006/relationships" id="259" r:id="R190069bb4dba41b1"/>
    <p:sldId xmlns:r="http://schemas.openxmlformats.org/officeDocument/2006/relationships" id="260" r:id="Rcca8c0ca18c14919"/>
    <p:sldId xmlns:r="http://schemas.openxmlformats.org/officeDocument/2006/relationships" id="261" r:id="R4daa20b5820f4548"/>
    <p:sldId xmlns:r="http://schemas.openxmlformats.org/officeDocument/2006/relationships" id="262" r:id="R8963775a183141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ce5c00e324e02" /><Relationship Type="http://schemas.openxmlformats.org/officeDocument/2006/relationships/slide" Target="/ppt/slides/slide1.xml" Id="Ra0287f69b8de404b" /><Relationship Type="http://schemas.openxmlformats.org/officeDocument/2006/relationships/slide" Target="/ppt/slides/slide2.xml" Id="Rbafcb97157124d2a" /><Relationship Type="http://schemas.openxmlformats.org/officeDocument/2006/relationships/slide" Target="/ppt/slides/slide3.xml" Id="R2af2882f6bd1414d" /><Relationship Type="http://schemas.openxmlformats.org/officeDocument/2006/relationships/slide" Target="/ppt/slides/slide4.xml" Id="R190069bb4dba41b1" /><Relationship Type="http://schemas.openxmlformats.org/officeDocument/2006/relationships/slide" Target="/ppt/slides/slide5.xml" Id="Rcca8c0ca18c14919" /><Relationship Type="http://schemas.openxmlformats.org/officeDocument/2006/relationships/slide" Target="/ppt/slides/slide6.xml" Id="R4daa20b5820f4548" /><Relationship Type="http://schemas.openxmlformats.org/officeDocument/2006/relationships/slide" Target="/ppt/slides/slide7.xml" Id="R8963775a183141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0607c96ca48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abdcd961f4056" /><Relationship Type="http://schemas.openxmlformats.org/officeDocument/2006/relationships/theme" Target="/ppt/slideMasters/theme/theme1.xml" Id="Rbe8cbeabc764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2abdcd961f40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960e4d9e74b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e4a8f1f1a4d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bbaca14c44b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3e2f2ea66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d750c8d154d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a542ef56942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148bf8a8740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