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c7da29939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2f86b0776409b"/>
  </p:sldMasterIdLst>
  <p:sldIdLst>
    <p:sldId xmlns:r="http://schemas.openxmlformats.org/officeDocument/2006/relationships" id="256" r:id="R80d23033998f49b6"/>
    <p:sldId xmlns:r="http://schemas.openxmlformats.org/officeDocument/2006/relationships" id="257" r:id="R36a282b4c19148c7"/>
    <p:sldId xmlns:r="http://schemas.openxmlformats.org/officeDocument/2006/relationships" id="258" r:id="Re9123a1d7a2747da"/>
    <p:sldId xmlns:r="http://schemas.openxmlformats.org/officeDocument/2006/relationships" id="259" r:id="R7a14567c9eac478f"/>
    <p:sldId xmlns:r="http://schemas.openxmlformats.org/officeDocument/2006/relationships" id="260" r:id="R32a041612aa6496a"/>
    <p:sldId xmlns:r="http://schemas.openxmlformats.org/officeDocument/2006/relationships" id="261" r:id="Rf1801dd19c65461d"/>
    <p:sldId xmlns:r="http://schemas.openxmlformats.org/officeDocument/2006/relationships" id="262" r:id="Rfeebe8cfb6ee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2f86b0776409b" /><Relationship Type="http://schemas.openxmlformats.org/officeDocument/2006/relationships/slide" Target="/ppt/slides/slide1.xml" Id="R80d23033998f49b6" /><Relationship Type="http://schemas.openxmlformats.org/officeDocument/2006/relationships/slide" Target="/ppt/slides/slide2.xml" Id="R36a282b4c19148c7" /><Relationship Type="http://schemas.openxmlformats.org/officeDocument/2006/relationships/slide" Target="/ppt/slides/slide3.xml" Id="Re9123a1d7a2747da" /><Relationship Type="http://schemas.openxmlformats.org/officeDocument/2006/relationships/slide" Target="/ppt/slides/slide4.xml" Id="R7a14567c9eac478f" /><Relationship Type="http://schemas.openxmlformats.org/officeDocument/2006/relationships/slide" Target="/ppt/slides/slide5.xml" Id="R32a041612aa6496a" /><Relationship Type="http://schemas.openxmlformats.org/officeDocument/2006/relationships/slide" Target="/ppt/slides/slide6.xml" Id="Rf1801dd19c65461d" /><Relationship Type="http://schemas.openxmlformats.org/officeDocument/2006/relationships/slide" Target="/ppt/slides/slide7.xml" Id="Rfeebe8cfb6ee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00b3d8e4a41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c813d634442ca" /><Relationship Type="http://schemas.openxmlformats.org/officeDocument/2006/relationships/theme" Target="/ppt/slideMasters/theme/theme1.xml" Id="Ra998d35987d4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c813d6344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8a8fc07b6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1ee07e7a4c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3e258559844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f4da1733f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fda6e559e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15920433544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de0014db2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